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37" r:id="rId1"/>
  </p:sldMasterIdLst>
  <p:notesMasterIdLst>
    <p:notesMasterId r:id="rId29"/>
  </p:notesMasterIdLst>
  <p:sldIdLst>
    <p:sldId id="256" r:id="rId2"/>
    <p:sldId id="258" r:id="rId3"/>
    <p:sldId id="357" r:id="rId4"/>
    <p:sldId id="257" r:id="rId5"/>
    <p:sldId id="261" r:id="rId6"/>
    <p:sldId id="260" r:id="rId7"/>
    <p:sldId id="262" r:id="rId8"/>
    <p:sldId id="273" r:id="rId9"/>
    <p:sldId id="268" r:id="rId10"/>
    <p:sldId id="354" r:id="rId11"/>
    <p:sldId id="266" r:id="rId12"/>
    <p:sldId id="271" r:id="rId13"/>
    <p:sldId id="265" r:id="rId14"/>
    <p:sldId id="350" r:id="rId15"/>
    <p:sldId id="352" r:id="rId16"/>
    <p:sldId id="277" r:id="rId17"/>
    <p:sldId id="351" r:id="rId18"/>
    <p:sldId id="360" r:id="rId19"/>
    <p:sldId id="361" r:id="rId20"/>
    <p:sldId id="362" r:id="rId21"/>
    <p:sldId id="286" r:id="rId22"/>
    <p:sldId id="353" r:id="rId23"/>
    <p:sldId id="364" r:id="rId24"/>
    <p:sldId id="363" r:id="rId25"/>
    <p:sldId id="355" r:id="rId26"/>
    <p:sldId id="358" r:id="rId27"/>
    <p:sldId id="359" r:id="rId28"/>
  </p:sldIdLst>
  <p:sldSz cx="9144000" cy="5143500" type="screen16x9"/>
  <p:notesSz cx="6858000" cy="9144000"/>
  <p:embeddedFontLst>
    <p:embeddedFont>
      <p:font typeface="Bahiana" panose="020B0604020202020204" charset="0"/>
      <p:regular r:id="rId30"/>
    </p:embeddedFont>
    <p:embeddedFont>
      <p:font typeface="Barlow Semi Condensed" panose="020B0604020202020204" charset="0"/>
      <p:regular r:id="rId31"/>
      <p:bold r:id="rId32"/>
      <p:italic r:id="rId33"/>
      <p:boldItalic r:id="rId34"/>
    </p:embeddedFont>
    <p:embeddedFont>
      <p:font typeface="Barlow Semi Condensed SemiBold" panose="020B0604020202020204" charset="0"/>
      <p:regular r:id="rId35"/>
      <p:bold r:id="rId36"/>
      <p:italic r:id="rId37"/>
      <p:boldItalic r:id="rId38"/>
    </p:embeddedFont>
    <p:embeddedFont>
      <p:font typeface="Fira Sans Extra Condensed Medium" panose="020B0604020202020204" charset="0"/>
      <p:regular r:id="rId39"/>
      <p:bold r:id="rId40"/>
      <p:italic r:id="rId41"/>
      <p:boldItalic r:id="rId42"/>
    </p:embeddedFont>
    <p:embeddedFont>
      <p:font typeface="Livvic" panose="020B0604020202020204" charset="0"/>
      <p:regular r:id="rId43"/>
      <p:bold r:id="rId44"/>
      <p:italic r:id="rId45"/>
      <p:boldItalic r:id="rId46"/>
    </p:embeddedFont>
    <p:embeddedFont>
      <p:font typeface="Neucha" panose="020B0604020202020204" charset="0"/>
      <p:regular r:id="rId47"/>
    </p:embeddedFont>
    <p:embeddedFont>
      <p:font typeface="Nunito Light" panose="020B0604020202020204" charset="0"/>
      <p:regular r:id="rId48"/>
      <p:italic r:id="rId49"/>
    </p:embeddedFont>
    <p:embeddedFont>
      <p:font typeface="Patrick Hand" panose="020B0604020202020204" charset="0"/>
      <p:regular r:id="rId50"/>
    </p:embeddedFont>
    <p:embeddedFont>
      <p:font typeface="Roboto" panose="020B0604020202020204" charset="0"/>
      <p:regular r:id="rId51"/>
      <p:bold r:id="rId52"/>
      <p:italic r:id="rId53"/>
      <p:boldItalic r:id="rId54"/>
    </p:embeddedFont>
    <p:embeddedFont>
      <p:font typeface="Roboto Condensed Light" panose="020B0604020202020204" charset="0"/>
      <p:regular r:id="rId55"/>
      <p:italic r:id="rId56"/>
    </p:embeddedFont>
    <p:embeddedFont>
      <p:font typeface="Roboto Slab Light" panose="020B0604020202020204" charset="0"/>
      <p:regular r:id="rId57"/>
      <p:bold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guide id="3" orient="horz" pos="597">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5B1C70-A9A7-42E6-8F0C-AF103BBDC2E2}">
  <a:tblStyle styleId="{B45B1C70-A9A7-42E6-8F0C-AF103BBDC2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416CD22-BC4F-46AF-82D1-A0038BA94BB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917" y="62"/>
      </p:cViewPr>
      <p:guideLst>
        <p:guide orient="horz" pos="1620"/>
        <p:guide pos="2880"/>
        <p:guide orient="horz" pos="59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font" Target="fonts/font21.fntdata"/><Relationship Id="rId55" Type="http://schemas.openxmlformats.org/officeDocument/2006/relationships/font" Target="fonts/font2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font" Target="fonts/font24.fntdata"/><Relationship Id="rId58" Type="http://schemas.openxmlformats.org/officeDocument/2006/relationships/font" Target="fonts/font29.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56" Type="http://schemas.openxmlformats.org/officeDocument/2006/relationships/font" Target="fonts/font27.fntdata"/><Relationship Id="rId8" Type="http://schemas.openxmlformats.org/officeDocument/2006/relationships/slide" Target="slides/slide7.xml"/><Relationship Id="rId51" Type="http://schemas.openxmlformats.org/officeDocument/2006/relationships/font" Target="fonts/font2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2.fntdata"/><Relationship Id="rId54" Type="http://schemas.openxmlformats.org/officeDocument/2006/relationships/font" Target="fonts/font25.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font" Target="fonts/font20.fntdata"/><Relationship Id="rId57" Type="http://schemas.openxmlformats.org/officeDocument/2006/relationships/font" Target="fonts/font28.fntdata"/><Relationship Id="rId10" Type="http://schemas.openxmlformats.org/officeDocument/2006/relationships/slide" Target="slides/slide9.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font" Target="fonts/font23.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6bd56c9061_0_7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 name="Google Shape;1540;g6bd56c9061_0_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6bd56c9061_0_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6bd56c9061_0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
        <p:cNvGrpSpPr/>
        <p:nvPr/>
      </p:nvGrpSpPr>
      <p:grpSpPr>
        <a:xfrm>
          <a:off x="0" y="0"/>
          <a:ext cx="0" cy="0"/>
          <a:chOff x="0" y="0"/>
          <a:chExt cx="0" cy="0"/>
        </a:xfrm>
      </p:grpSpPr>
      <p:sp>
        <p:nvSpPr>
          <p:cNvPr id="1923" name="Google Shape;1923;g1212f61b5c1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4" name="Google Shape;1924;g1212f61b5c1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8"/>
        <p:cNvGrpSpPr/>
        <p:nvPr/>
      </p:nvGrpSpPr>
      <p:grpSpPr>
        <a:xfrm>
          <a:off x="0" y="0"/>
          <a:ext cx="0" cy="0"/>
          <a:chOff x="0" y="0"/>
          <a:chExt cx="0" cy="0"/>
        </a:xfrm>
      </p:grpSpPr>
      <p:sp>
        <p:nvSpPr>
          <p:cNvPr id="2309" name="Google Shape;2309;g122ff329a5e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0" name="Google Shape;2310;g122ff329a5e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7172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8"/>
        <p:cNvGrpSpPr/>
        <p:nvPr/>
      </p:nvGrpSpPr>
      <p:grpSpPr>
        <a:xfrm>
          <a:off x="0" y="0"/>
          <a:ext cx="0" cy="0"/>
          <a:chOff x="0" y="0"/>
          <a:chExt cx="0" cy="0"/>
        </a:xfrm>
      </p:grpSpPr>
      <p:sp>
        <p:nvSpPr>
          <p:cNvPr id="2309" name="Google Shape;2309;g122ff329a5e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0" name="Google Shape;2310;g122ff329a5e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8"/>
        <p:cNvGrpSpPr/>
        <p:nvPr/>
      </p:nvGrpSpPr>
      <p:grpSpPr>
        <a:xfrm>
          <a:off x="0" y="0"/>
          <a:ext cx="0" cy="0"/>
          <a:chOff x="0" y="0"/>
          <a:chExt cx="0" cy="0"/>
        </a:xfrm>
      </p:grpSpPr>
      <p:sp>
        <p:nvSpPr>
          <p:cNvPr id="2309" name="Google Shape;2309;g122ff329a5e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0" name="Google Shape;2310;g122ff329a5e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18552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4"/>
        <p:cNvGrpSpPr/>
        <p:nvPr/>
      </p:nvGrpSpPr>
      <p:grpSpPr>
        <a:xfrm>
          <a:off x="0" y="0"/>
          <a:ext cx="0" cy="0"/>
          <a:chOff x="0" y="0"/>
          <a:chExt cx="0" cy="0"/>
        </a:xfrm>
      </p:grpSpPr>
      <p:sp>
        <p:nvSpPr>
          <p:cNvPr id="2555" name="Google Shape;2555;g8af2a1443f_1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6" name="Google Shape;2556;g8af2a1443f_1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6b20e2230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6b20e2230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1"/>
        <p:cNvGrpSpPr/>
        <p:nvPr/>
      </p:nvGrpSpPr>
      <p:grpSpPr>
        <a:xfrm>
          <a:off x="0" y="0"/>
          <a:ext cx="0" cy="0"/>
          <a:chOff x="0" y="0"/>
          <a:chExt cx="0" cy="0"/>
        </a:xfrm>
      </p:grpSpPr>
      <p:sp>
        <p:nvSpPr>
          <p:cNvPr id="1732" name="Google Shape;1732;g70c1df8b9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3" name="Google Shape;1733;g70c1df8b9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1212f61b5c1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1212f61b5c1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7"/>
        <p:cNvGrpSpPr/>
        <p:nvPr/>
      </p:nvGrpSpPr>
      <p:grpSpPr>
        <a:xfrm>
          <a:off x="0" y="0"/>
          <a:ext cx="0" cy="0"/>
          <a:chOff x="0" y="0"/>
          <a:chExt cx="0" cy="0"/>
        </a:xfrm>
      </p:grpSpPr>
      <p:sp>
        <p:nvSpPr>
          <p:cNvPr id="1738" name="Google Shape;1738;g6ba96a1c4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9" name="Google Shape;1739;g6ba96a1c4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70c1df8b9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70c1df8b9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12334536c84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12334536c84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7"/>
        <p:cNvGrpSpPr/>
        <p:nvPr/>
      </p:nvGrpSpPr>
      <p:grpSpPr>
        <a:xfrm>
          <a:off x="0" y="0"/>
          <a:ext cx="0" cy="0"/>
          <a:chOff x="0" y="0"/>
          <a:chExt cx="0" cy="0"/>
        </a:xfrm>
      </p:grpSpPr>
      <p:sp>
        <p:nvSpPr>
          <p:cNvPr id="1938" name="Google Shape;1938;g6bd56c9061_0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9" name="Google Shape;1939;g6bd56c9061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716725" y="2695845"/>
            <a:ext cx="38553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solidFill>
                  <a:schemeClr val="accent4"/>
                </a:solidFill>
              </a:defRPr>
            </a:lvl1pPr>
            <a:lvl2pPr lvl="1" rtl="0">
              <a:lnSpc>
                <a:spcPct val="100000"/>
              </a:lnSpc>
              <a:spcBef>
                <a:spcPts val="0"/>
              </a:spcBef>
              <a:spcAft>
                <a:spcPts val="0"/>
              </a:spcAft>
              <a:buNone/>
              <a:defRPr sz="1600">
                <a:solidFill>
                  <a:schemeClr val="accent4"/>
                </a:solidFill>
              </a:defRPr>
            </a:lvl2pPr>
            <a:lvl3pPr lvl="2" rtl="0">
              <a:lnSpc>
                <a:spcPct val="100000"/>
              </a:lnSpc>
              <a:spcBef>
                <a:spcPts val="0"/>
              </a:spcBef>
              <a:spcAft>
                <a:spcPts val="0"/>
              </a:spcAft>
              <a:buNone/>
              <a:defRPr sz="1600">
                <a:solidFill>
                  <a:schemeClr val="accent4"/>
                </a:solidFill>
              </a:defRPr>
            </a:lvl3pPr>
            <a:lvl4pPr lvl="3" rtl="0">
              <a:lnSpc>
                <a:spcPct val="100000"/>
              </a:lnSpc>
              <a:spcBef>
                <a:spcPts val="0"/>
              </a:spcBef>
              <a:spcAft>
                <a:spcPts val="0"/>
              </a:spcAft>
              <a:buNone/>
              <a:defRPr sz="1600">
                <a:solidFill>
                  <a:schemeClr val="accent4"/>
                </a:solidFill>
              </a:defRPr>
            </a:lvl4pPr>
            <a:lvl5pPr lvl="4" rtl="0">
              <a:lnSpc>
                <a:spcPct val="100000"/>
              </a:lnSpc>
              <a:spcBef>
                <a:spcPts val="0"/>
              </a:spcBef>
              <a:spcAft>
                <a:spcPts val="0"/>
              </a:spcAft>
              <a:buNone/>
              <a:defRPr sz="1600">
                <a:solidFill>
                  <a:schemeClr val="accent4"/>
                </a:solidFill>
              </a:defRPr>
            </a:lvl5pPr>
            <a:lvl6pPr lvl="5" rtl="0">
              <a:lnSpc>
                <a:spcPct val="100000"/>
              </a:lnSpc>
              <a:spcBef>
                <a:spcPts val="0"/>
              </a:spcBef>
              <a:spcAft>
                <a:spcPts val="0"/>
              </a:spcAft>
              <a:buNone/>
              <a:defRPr sz="1600">
                <a:solidFill>
                  <a:schemeClr val="accent4"/>
                </a:solidFill>
              </a:defRPr>
            </a:lvl6pPr>
            <a:lvl7pPr lvl="6" rtl="0">
              <a:lnSpc>
                <a:spcPct val="100000"/>
              </a:lnSpc>
              <a:spcBef>
                <a:spcPts val="0"/>
              </a:spcBef>
              <a:spcAft>
                <a:spcPts val="0"/>
              </a:spcAft>
              <a:buNone/>
              <a:defRPr sz="1600">
                <a:solidFill>
                  <a:schemeClr val="accent4"/>
                </a:solidFill>
              </a:defRPr>
            </a:lvl7pPr>
            <a:lvl8pPr lvl="7" rtl="0">
              <a:lnSpc>
                <a:spcPct val="100000"/>
              </a:lnSpc>
              <a:spcBef>
                <a:spcPts val="0"/>
              </a:spcBef>
              <a:spcAft>
                <a:spcPts val="0"/>
              </a:spcAft>
              <a:buNone/>
              <a:defRPr sz="1600">
                <a:solidFill>
                  <a:schemeClr val="accent4"/>
                </a:solidFill>
              </a:defRPr>
            </a:lvl8pPr>
            <a:lvl9pPr lvl="8" rtl="0">
              <a:lnSpc>
                <a:spcPct val="100000"/>
              </a:lnSpc>
              <a:spcBef>
                <a:spcPts val="0"/>
              </a:spcBef>
              <a:spcAft>
                <a:spcPts val="0"/>
              </a:spcAft>
              <a:buNone/>
              <a:defRPr sz="1600">
                <a:solidFill>
                  <a:schemeClr val="accent4"/>
                </a:solidFill>
              </a:defRPr>
            </a:lvl9pPr>
          </a:lstStyle>
          <a:p>
            <a:endParaRPr/>
          </a:p>
        </p:txBody>
      </p:sp>
      <p:sp>
        <p:nvSpPr>
          <p:cNvPr id="10" name="Google Shape;10;p2"/>
          <p:cNvSpPr txBox="1">
            <a:spLocks noGrp="1"/>
          </p:cNvSpPr>
          <p:nvPr>
            <p:ph type="ctrTitle"/>
          </p:nvPr>
        </p:nvSpPr>
        <p:spPr>
          <a:xfrm>
            <a:off x="716725" y="541050"/>
            <a:ext cx="4593000" cy="23460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1"/>
              </a:buClr>
              <a:buSzPts val="6000"/>
              <a:buNone/>
              <a:defRPr sz="7000">
                <a:solidFill>
                  <a:schemeClr val="accent4"/>
                </a:solidFill>
              </a:defRPr>
            </a:lvl1pPr>
            <a:lvl2pPr lvl="1"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2pPr>
            <a:lvl3pPr lvl="2"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3pPr>
            <a:lvl4pPr lvl="3"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4pPr>
            <a:lvl5pPr lvl="4"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5pPr>
            <a:lvl6pPr lvl="5"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6pPr>
            <a:lvl7pPr lvl="6"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7pPr>
            <a:lvl8pPr lvl="7"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8pPr>
            <a:lvl9pPr lvl="8" rtl="0">
              <a:spcBef>
                <a:spcPts val="0"/>
              </a:spcBef>
              <a:spcAft>
                <a:spcPts val="0"/>
              </a:spcAft>
              <a:buClr>
                <a:schemeClr val="dk1"/>
              </a:buClr>
              <a:buSzPts val="6000"/>
              <a:buFont typeface="Bahiana"/>
              <a:buNone/>
              <a:defRPr sz="6000">
                <a:solidFill>
                  <a:schemeClr val="dk1"/>
                </a:solidFill>
                <a:latin typeface="Bahiana"/>
                <a:ea typeface="Bahiana"/>
                <a:cs typeface="Bahiana"/>
                <a:sym typeface="Bahiana"/>
              </a:defRPr>
            </a:lvl9pPr>
          </a:lstStyle>
          <a:p>
            <a:endParaRPr/>
          </a:p>
        </p:txBody>
      </p:sp>
      <p:grpSp>
        <p:nvGrpSpPr>
          <p:cNvPr id="11" name="Google Shape;11;p2"/>
          <p:cNvGrpSpPr/>
          <p:nvPr/>
        </p:nvGrpSpPr>
        <p:grpSpPr>
          <a:xfrm rot="-5400000" flipH="1">
            <a:off x="4507511" y="686831"/>
            <a:ext cx="5418290" cy="4523354"/>
            <a:chOff x="1645525" y="677625"/>
            <a:chExt cx="4313925" cy="3465375"/>
          </a:xfrm>
        </p:grpSpPr>
        <p:sp>
          <p:nvSpPr>
            <p:cNvPr id="12" name="Google Shape;12;p2"/>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rot="-350230" flipH="1">
            <a:off x="-2574603" y="3238095"/>
            <a:ext cx="4313860" cy="3465323"/>
            <a:chOff x="1645525" y="677625"/>
            <a:chExt cx="4313925" cy="3465375"/>
          </a:xfrm>
        </p:grpSpPr>
        <p:sp>
          <p:nvSpPr>
            <p:cNvPr id="21" name="Google Shape;21;p2"/>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3">
  <p:cSld name="CUSTOM_8">
    <p:bg>
      <p:bgPr>
        <a:solidFill>
          <a:schemeClr val="lt1"/>
        </a:solidFill>
        <a:effectLst/>
      </p:bgPr>
    </p:bg>
    <p:spTree>
      <p:nvGrpSpPr>
        <p:cNvPr id="1" name="Shape 472"/>
        <p:cNvGrpSpPr/>
        <p:nvPr/>
      </p:nvGrpSpPr>
      <p:grpSpPr>
        <a:xfrm>
          <a:off x="0" y="0"/>
          <a:ext cx="0" cy="0"/>
          <a:chOff x="0" y="0"/>
          <a:chExt cx="0" cy="0"/>
        </a:xfrm>
      </p:grpSpPr>
      <p:sp>
        <p:nvSpPr>
          <p:cNvPr id="473" name="Google Shape;473;p24"/>
          <p:cNvSpPr txBox="1">
            <a:spLocks noGrp="1"/>
          </p:cNvSpPr>
          <p:nvPr>
            <p:ph type="body" idx="1"/>
          </p:nvPr>
        </p:nvSpPr>
        <p:spPr>
          <a:xfrm>
            <a:off x="721425" y="1106541"/>
            <a:ext cx="7687800" cy="638100"/>
          </a:xfrm>
          <a:prstGeom prst="rect">
            <a:avLst/>
          </a:prstGeom>
        </p:spPr>
        <p:txBody>
          <a:bodyPr spcFirstLastPara="1" wrap="square" lIns="91425" tIns="91425" rIns="91425" bIns="91425" anchor="t" anchorCtr="0">
            <a:noAutofit/>
          </a:bodyPr>
          <a:lstStyle>
            <a:lvl1pPr marL="457200" lvl="0" indent="-330200" rtl="0">
              <a:lnSpc>
                <a:spcPct val="90000"/>
              </a:lnSpc>
              <a:spcBef>
                <a:spcPts val="0"/>
              </a:spcBef>
              <a:spcAft>
                <a:spcPts val="0"/>
              </a:spcAft>
              <a:buClr>
                <a:schemeClr val="lt2"/>
              </a:buClr>
              <a:buSzPts val="1600"/>
              <a:buFont typeface="Nunito Light"/>
              <a:buChar char="●"/>
              <a:defRPr>
                <a:solidFill>
                  <a:schemeClr val="lt2"/>
                </a:solidFill>
              </a:defRPr>
            </a:lvl1pPr>
            <a:lvl2pPr marL="914400" lvl="1" indent="-330200" rtl="0">
              <a:spcBef>
                <a:spcPts val="0"/>
              </a:spcBef>
              <a:spcAft>
                <a:spcPts val="0"/>
              </a:spcAft>
              <a:buClr>
                <a:schemeClr val="lt2"/>
              </a:buClr>
              <a:buSzPts val="1600"/>
              <a:buFont typeface="Nunito Light"/>
              <a:buChar char="○"/>
              <a:defRPr>
                <a:solidFill>
                  <a:schemeClr val="lt2"/>
                </a:solidFill>
              </a:defRPr>
            </a:lvl2pPr>
            <a:lvl3pPr marL="1371600" lvl="2" indent="-323850" rtl="0">
              <a:spcBef>
                <a:spcPts val="1600"/>
              </a:spcBef>
              <a:spcAft>
                <a:spcPts val="0"/>
              </a:spcAft>
              <a:buClr>
                <a:schemeClr val="lt2"/>
              </a:buClr>
              <a:buSzPts val="1500"/>
              <a:buFont typeface="Nunito Light"/>
              <a:buChar char="■"/>
              <a:defRPr>
                <a:solidFill>
                  <a:schemeClr val="lt2"/>
                </a:solidFill>
              </a:defRPr>
            </a:lvl3pPr>
            <a:lvl4pPr marL="1828800" lvl="3" indent="-323850" rtl="0">
              <a:spcBef>
                <a:spcPts val="1600"/>
              </a:spcBef>
              <a:spcAft>
                <a:spcPts val="0"/>
              </a:spcAft>
              <a:buClr>
                <a:schemeClr val="lt2"/>
              </a:buClr>
              <a:buSzPts val="1500"/>
              <a:buFont typeface="Nunito Light"/>
              <a:buChar char="●"/>
              <a:defRPr>
                <a:solidFill>
                  <a:schemeClr val="lt2"/>
                </a:solidFill>
              </a:defRPr>
            </a:lvl4pPr>
            <a:lvl5pPr marL="2286000" lvl="4" indent="-304800" rtl="0">
              <a:spcBef>
                <a:spcPts val="1600"/>
              </a:spcBef>
              <a:spcAft>
                <a:spcPts val="0"/>
              </a:spcAft>
              <a:buClr>
                <a:schemeClr val="lt2"/>
              </a:buClr>
              <a:buSzPts val="1200"/>
              <a:buFont typeface="Nunito Light"/>
              <a:buChar char="○"/>
              <a:defRPr>
                <a:solidFill>
                  <a:schemeClr val="lt2"/>
                </a:solidFill>
              </a:defRPr>
            </a:lvl5pPr>
            <a:lvl6pPr marL="2743200" lvl="5" indent="-304800" rtl="0">
              <a:spcBef>
                <a:spcPts val="1600"/>
              </a:spcBef>
              <a:spcAft>
                <a:spcPts val="0"/>
              </a:spcAft>
              <a:buClr>
                <a:schemeClr val="lt2"/>
              </a:buClr>
              <a:buSzPts val="1200"/>
              <a:buFont typeface="Nunito Light"/>
              <a:buChar char="■"/>
              <a:defRPr>
                <a:solidFill>
                  <a:schemeClr val="lt2"/>
                </a:solidFill>
              </a:defRPr>
            </a:lvl6pPr>
            <a:lvl7pPr marL="3200400" lvl="6" indent="-311150" rtl="0">
              <a:spcBef>
                <a:spcPts val="1600"/>
              </a:spcBef>
              <a:spcAft>
                <a:spcPts val="0"/>
              </a:spcAft>
              <a:buClr>
                <a:schemeClr val="lt2"/>
              </a:buClr>
              <a:buSzPts val="1300"/>
              <a:buFont typeface="Nunito Light"/>
              <a:buChar char="●"/>
              <a:defRPr>
                <a:solidFill>
                  <a:schemeClr val="lt2"/>
                </a:solidFill>
              </a:defRPr>
            </a:lvl7pPr>
            <a:lvl8pPr marL="3657600" lvl="7" indent="-311150" rtl="0">
              <a:spcBef>
                <a:spcPts val="1600"/>
              </a:spcBef>
              <a:spcAft>
                <a:spcPts val="0"/>
              </a:spcAft>
              <a:buClr>
                <a:schemeClr val="lt2"/>
              </a:buClr>
              <a:buSzPts val="1300"/>
              <a:buFont typeface="Nunito Light"/>
              <a:buChar char="○"/>
              <a:defRPr>
                <a:solidFill>
                  <a:schemeClr val="lt2"/>
                </a:solidFill>
              </a:defRPr>
            </a:lvl8pPr>
            <a:lvl9pPr marL="4114800" lvl="8" indent="-304800" rtl="0">
              <a:spcBef>
                <a:spcPts val="1600"/>
              </a:spcBef>
              <a:spcAft>
                <a:spcPts val="1600"/>
              </a:spcAft>
              <a:buClr>
                <a:schemeClr val="lt2"/>
              </a:buClr>
              <a:buSzPts val="1200"/>
              <a:buFont typeface="Nunito Light"/>
              <a:buChar char="■"/>
              <a:defRPr>
                <a:solidFill>
                  <a:schemeClr val="lt2"/>
                </a:solidFill>
              </a:defRPr>
            </a:lvl9pPr>
          </a:lstStyle>
          <a:p>
            <a:endParaRPr/>
          </a:p>
        </p:txBody>
      </p:sp>
      <p:sp>
        <p:nvSpPr>
          <p:cNvPr id="474" name="Google Shape;474;p24"/>
          <p:cNvSpPr txBox="1">
            <a:spLocks noGrp="1"/>
          </p:cNvSpPr>
          <p:nvPr>
            <p:ph type="ctrTitle"/>
          </p:nvPr>
        </p:nvSpPr>
        <p:spPr>
          <a:xfrm>
            <a:off x="721425" y="545125"/>
            <a:ext cx="4276500" cy="513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a:endParaRPr/>
          </a:p>
        </p:txBody>
      </p:sp>
      <p:grpSp>
        <p:nvGrpSpPr>
          <p:cNvPr id="475" name="Google Shape;475;p24"/>
          <p:cNvGrpSpPr/>
          <p:nvPr/>
        </p:nvGrpSpPr>
        <p:grpSpPr>
          <a:xfrm rot="7177401" flipH="1">
            <a:off x="-2825536" y="2948753"/>
            <a:ext cx="4313957" cy="3465401"/>
            <a:chOff x="1645525" y="677625"/>
            <a:chExt cx="4313925" cy="3465375"/>
          </a:xfrm>
        </p:grpSpPr>
        <p:sp>
          <p:nvSpPr>
            <p:cNvPr id="476" name="Google Shape;476;p24"/>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4"/>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4"/>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4"/>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4"/>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4"/>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4"/>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4"/>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24"/>
          <p:cNvGrpSpPr/>
          <p:nvPr/>
        </p:nvGrpSpPr>
        <p:grpSpPr>
          <a:xfrm rot="10329259" flipH="1">
            <a:off x="6650001" y="-1897103"/>
            <a:ext cx="4313754" cy="3465237"/>
            <a:chOff x="1645525" y="677625"/>
            <a:chExt cx="4313925" cy="3465375"/>
          </a:xfrm>
        </p:grpSpPr>
        <p:sp>
          <p:nvSpPr>
            <p:cNvPr id="485" name="Google Shape;485;p24"/>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4"/>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4"/>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4"/>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4"/>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4"/>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4"/>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4"/>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24"/>
          <p:cNvGrpSpPr/>
          <p:nvPr/>
        </p:nvGrpSpPr>
        <p:grpSpPr>
          <a:xfrm rot="-7440092" flipH="1">
            <a:off x="-484789" y="-2943647"/>
            <a:ext cx="4313808" cy="3465281"/>
            <a:chOff x="1645525" y="677625"/>
            <a:chExt cx="4313925" cy="3465375"/>
          </a:xfrm>
        </p:grpSpPr>
        <p:sp>
          <p:nvSpPr>
            <p:cNvPr id="494" name="Google Shape;494;p24"/>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4"/>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4"/>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4"/>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4"/>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4"/>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4"/>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24"/>
          <p:cNvGrpSpPr/>
          <p:nvPr/>
        </p:nvGrpSpPr>
        <p:grpSpPr>
          <a:xfrm flipH="1">
            <a:off x="7473558" y="3875173"/>
            <a:ext cx="4313925" cy="3465375"/>
            <a:chOff x="1645525" y="677625"/>
            <a:chExt cx="4313925" cy="3465375"/>
          </a:xfrm>
        </p:grpSpPr>
        <p:sp>
          <p:nvSpPr>
            <p:cNvPr id="503" name="Google Shape;503;p24"/>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4"/>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4"/>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4"/>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4"/>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4"/>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4"/>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4"/>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8">
  <p:cSld name="CUSTOM_8_2_1">
    <p:bg>
      <p:bgPr>
        <a:solidFill>
          <a:schemeClr val="lt1"/>
        </a:solidFill>
        <a:effectLst/>
      </p:bgPr>
    </p:bg>
    <p:spTree>
      <p:nvGrpSpPr>
        <p:cNvPr id="1" name="Shape 555"/>
        <p:cNvGrpSpPr/>
        <p:nvPr/>
      </p:nvGrpSpPr>
      <p:grpSpPr>
        <a:xfrm>
          <a:off x="0" y="0"/>
          <a:ext cx="0" cy="0"/>
          <a:chOff x="0" y="0"/>
          <a:chExt cx="0" cy="0"/>
        </a:xfrm>
      </p:grpSpPr>
      <p:sp>
        <p:nvSpPr>
          <p:cNvPr id="556" name="Google Shape;556;p27"/>
          <p:cNvSpPr txBox="1">
            <a:spLocks noGrp="1"/>
          </p:cNvSpPr>
          <p:nvPr>
            <p:ph type="body" idx="1"/>
          </p:nvPr>
        </p:nvSpPr>
        <p:spPr>
          <a:xfrm>
            <a:off x="716725" y="1147150"/>
            <a:ext cx="4153200" cy="3451200"/>
          </a:xfrm>
          <a:prstGeom prst="rect">
            <a:avLst/>
          </a:prstGeom>
        </p:spPr>
        <p:txBody>
          <a:bodyPr spcFirstLastPara="1" wrap="square" lIns="91425" tIns="91425" rIns="91425" bIns="91425" anchor="t" anchorCtr="0">
            <a:noAutofit/>
          </a:bodyPr>
          <a:lstStyle>
            <a:lvl1pPr marL="457200" marR="50800" lvl="0" indent="-304800" rtl="0">
              <a:lnSpc>
                <a:spcPct val="100000"/>
              </a:lnSpc>
              <a:spcBef>
                <a:spcPts val="0"/>
              </a:spcBef>
              <a:spcAft>
                <a:spcPts val="0"/>
              </a:spcAft>
              <a:buClr>
                <a:schemeClr val="lt2"/>
              </a:buClr>
              <a:buSzPts val="1200"/>
              <a:buFont typeface="Livvic"/>
              <a:buChar char="●"/>
              <a:defRPr sz="1300">
                <a:solidFill>
                  <a:schemeClr val="lt2"/>
                </a:solidFill>
              </a:defRPr>
            </a:lvl1pPr>
            <a:lvl2pPr marL="914400" lvl="1" indent="-304800" rtl="0">
              <a:spcBef>
                <a:spcPts val="0"/>
              </a:spcBef>
              <a:spcAft>
                <a:spcPts val="0"/>
              </a:spcAft>
              <a:buClr>
                <a:schemeClr val="lt2"/>
              </a:buClr>
              <a:buSzPts val="1200"/>
              <a:buFont typeface="Roboto Condensed Light"/>
              <a:buChar char="○"/>
              <a:defRPr>
                <a:solidFill>
                  <a:schemeClr val="lt2"/>
                </a:solidFill>
              </a:defRPr>
            </a:lvl2pPr>
            <a:lvl3pPr marL="1371600" lvl="2" indent="-304800" rtl="0">
              <a:spcBef>
                <a:spcPts val="1600"/>
              </a:spcBef>
              <a:spcAft>
                <a:spcPts val="0"/>
              </a:spcAft>
              <a:buClr>
                <a:schemeClr val="lt2"/>
              </a:buClr>
              <a:buSzPts val="1200"/>
              <a:buFont typeface="Roboto Condensed Light"/>
              <a:buChar char="■"/>
              <a:defRPr>
                <a:solidFill>
                  <a:schemeClr val="lt2"/>
                </a:solidFill>
              </a:defRPr>
            </a:lvl3pPr>
            <a:lvl4pPr marL="1828800" lvl="3" indent="-304800" rtl="0">
              <a:spcBef>
                <a:spcPts val="1600"/>
              </a:spcBef>
              <a:spcAft>
                <a:spcPts val="0"/>
              </a:spcAft>
              <a:buClr>
                <a:schemeClr val="lt2"/>
              </a:buClr>
              <a:buSzPts val="1200"/>
              <a:buFont typeface="Roboto Condensed Light"/>
              <a:buChar char="●"/>
              <a:defRPr>
                <a:solidFill>
                  <a:schemeClr val="lt2"/>
                </a:solidFill>
              </a:defRPr>
            </a:lvl4pPr>
            <a:lvl5pPr marL="2286000" lvl="4" indent="-304800" rtl="0">
              <a:spcBef>
                <a:spcPts val="1600"/>
              </a:spcBef>
              <a:spcAft>
                <a:spcPts val="0"/>
              </a:spcAft>
              <a:buClr>
                <a:schemeClr val="lt2"/>
              </a:buClr>
              <a:buSzPts val="1200"/>
              <a:buFont typeface="Roboto Condensed Light"/>
              <a:buChar char="○"/>
              <a:defRPr>
                <a:solidFill>
                  <a:schemeClr val="lt2"/>
                </a:solidFill>
              </a:defRPr>
            </a:lvl5pPr>
            <a:lvl6pPr marL="2743200" lvl="5" indent="-304800" rtl="0">
              <a:spcBef>
                <a:spcPts val="1600"/>
              </a:spcBef>
              <a:spcAft>
                <a:spcPts val="0"/>
              </a:spcAft>
              <a:buClr>
                <a:schemeClr val="lt2"/>
              </a:buClr>
              <a:buSzPts val="1200"/>
              <a:buFont typeface="Roboto Condensed Light"/>
              <a:buChar char="■"/>
              <a:defRPr>
                <a:solidFill>
                  <a:schemeClr val="lt2"/>
                </a:solidFill>
              </a:defRPr>
            </a:lvl6pPr>
            <a:lvl7pPr marL="3200400" lvl="6" indent="-304800" rtl="0">
              <a:spcBef>
                <a:spcPts val="1600"/>
              </a:spcBef>
              <a:spcAft>
                <a:spcPts val="0"/>
              </a:spcAft>
              <a:buClr>
                <a:schemeClr val="lt2"/>
              </a:buClr>
              <a:buSzPts val="1200"/>
              <a:buFont typeface="Roboto Condensed Light"/>
              <a:buChar char="●"/>
              <a:defRPr>
                <a:solidFill>
                  <a:schemeClr val="lt2"/>
                </a:solidFill>
              </a:defRPr>
            </a:lvl7pPr>
            <a:lvl8pPr marL="3657600" lvl="7" indent="-304800" rtl="0">
              <a:spcBef>
                <a:spcPts val="1600"/>
              </a:spcBef>
              <a:spcAft>
                <a:spcPts val="0"/>
              </a:spcAft>
              <a:buClr>
                <a:schemeClr val="lt2"/>
              </a:buClr>
              <a:buSzPts val="1200"/>
              <a:buFont typeface="Roboto Condensed Light"/>
              <a:buChar char="○"/>
              <a:defRPr>
                <a:solidFill>
                  <a:schemeClr val="lt2"/>
                </a:solidFill>
              </a:defRPr>
            </a:lvl8pPr>
            <a:lvl9pPr marL="4114800" lvl="8" indent="-304800" rtl="0">
              <a:spcBef>
                <a:spcPts val="1600"/>
              </a:spcBef>
              <a:spcAft>
                <a:spcPts val="1600"/>
              </a:spcAft>
              <a:buClr>
                <a:schemeClr val="lt2"/>
              </a:buClr>
              <a:buSzPts val="1200"/>
              <a:buFont typeface="Roboto Condensed Light"/>
              <a:buChar char="■"/>
              <a:defRPr>
                <a:solidFill>
                  <a:schemeClr val="lt2"/>
                </a:solidFill>
              </a:defRPr>
            </a:lvl9pPr>
          </a:lstStyle>
          <a:p>
            <a:endParaRPr/>
          </a:p>
        </p:txBody>
      </p:sp>
      <p:sp>
        <p:nvSpPr>
          <p:cNvPr id="557" name="Google Shape;557;p27"/>
          <p:cNvSpPr txBox="1">
            <a:spLocks noGrp="1"/>
          </p:cNvSpPr>
          <p:nvPr>
            <p:ph type="ctrTitle"/>
          </p:nvPr>
        </p:nvSpPr>
        <p:spPr>
          <a:xfrm>
            <a:off x="716726" y="545125"/>
            <a:ext cx="4396500" cy="513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a:endParaRPr/>
          </a:p>
        </p:txBody>
      </p:sp>
      <p:grpSp>
        <p:nvGrpSpPr>
          <p:cNvPr id="558" name="Google Shape;558;p27"/>
          <p:cNvGrpSpPr/>
          <p:nvPr/>
        </p:nvGrpSpPr>
        <p:grpSpPr>
          <a:xfrm flipH="1">
            <a:off x="-3378906" y="3148409"/>
            <a:ext cx="4313925" cy="3465375"/>
            <a:chOff x="1645525" y="677625"/>
            <a:chExt cx="4313925" cy="3465375"/>
          </a:xfrm>
        </p:grpSpPr>
        <p:sp>
          <p:nvSpPr>
            <p:cNvPr id="559" name="Google Shape;559;p27"/>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27"/>
          <p:cNvGrpSpPr/>
          <p:nvPr/>
        </p:nvGrpSpPr>
        <p:grpSpPr>
          <a:xfrm rot="-5400000" flipH="1">
            <a:off x="6726269" y="-1973466"/>
            <a:ext cx="4313925" cy="3465375"/>
            <a:chOff x="1645525" y="677625"/>
            <a:chExt cx="4313925" cy="3465375"/>
          </a:xfrm>
        </p:grpSpPr>
        <p:sp>
          <p:nvSpPr>
            <p:cNvPr id="568" name="Google Shape;568;p27"/>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TITLE_ONLY_2">
    <p:bg>
      <p:bgPr>
        <a:solidFill>
          <a:schemeClr val="dk2"/>
        </a:solidFill>
        <a:effectLst/>
      </p:bgPr>
    </p:bg>
    <p:spTree>
      <p:nvGrpSpPr>
        <p:cNvPr id="1" name="Shape 636"/>
        <p:cNvGrpSpPr/>
        <p:nvPr/>
      </p:nvGrpSpPr>
      <p:grpSpPr>
        <a:xfrm>
          <a:off x="0" y="0"/>
          <a:ext cx="0" cy="0"/>
          <a:chOff x="0" y="0"/>
          <a:chExt cx="0" cy="0"/>
        </a:xfrm>
      </p:grpSpPr>
      <p:grpSp>
        <p:nvGrpSpPr>
          <p:cNvPr id="637" name="Google Shape;637;p31"/>
          <p:cNvGrpSpPr/>
          <p:nvPr/>
        </p:nvGrpSpPr>
        <p:grpSpPr>
          <a:xfrm rot="4525307">
            <a:off x="-2858855" y="-895756"/>
            <a:ext cx="4313903" cy="3465357"/>
            <a:chOff x="1645525" y="677625"/>
            <a:chExt cx="4313925" cy="3465375"/>
          </a:xfrm>
        </p:grpSpPr>
        <p:sp>
          <p:nvSpPr>
            <p:cNvPr id="638" name="Google Shape;638;p3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31"/>
          <p:cNvGrpSpPr/>
          <p:nvPr/>
        </p:nvGrpSpPr>
        <p:grpSpPr>
          <a:xfrm>
            <a:off x="7630012" y="3148409"/>
            <a:ext cx="4313925" cy="3465375"/>
            <a:chOff x="1645525" y="677625"/>
            <a:chExt cx="4313925" cy="3465375"/>
          </a:xfrm>
        </p:grpSpPr>
        <p:sp>
          <p:nvSpPr>
            <p:cNvPr id="647" name="Google Shape;647;p3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 name="Google Shape;655;p31"/>
          <p:cNvSpPr txBox="1">
            <a:spLocks noGrp="1"/>
          </p:cNvSpPr>
          <p:nvPr>
            <p:ph type="ctrTitle"/>
          </p:nvPr>
        </p:nvSpPr>
        <p:spPr>
          <a:xfrm>
            <a:off x="715063" y="549975"/>
            <a:ext cx="7713900" cy="57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7">
  <p:cSld name="TITLE_ONLY_3_1">
    <p:bg>
      <p:bgPr>
        <a:solidFill>
          <a:schemeClr val="lt2"/>
        </a:solidFill>
        <a:effectLst/>
      </p:bgPr>
    </p:bg>
    <p:spTree>
      <p:nvGrpSpPr>
        <p:cNvPr id="1" name="Shape 736"/>
        <p:cNvGrpSpPr/>
        <p:nvPr/>
      </p:nvGrpSpPr>
      <p:grpSpPr>
        <a:xfrm>
          <a:off x="0" y="0"/>
          <a:ext cx="0" cy="0"/>
          <a:chOff x="0" y="0"/>
          <a:chExt cx="0" cy="0"/>
        </a:xfrm>
      </p:grpSpPr>
      <p:sp>
        <p:nvSpPr>
          <p:cNvPr id="737" name="Google Shape;737;p36"/>
          <p:cNvSpPr txBox="1">
            <a:spLocks noGrp="1"/>
          </p:cNvSpPr>
          <p:nvPr>
            <p:ph type="ctrTitle"/>
          </p:nvPr>
        </p:nvSpPr>
        <p:spPr>
          <a:xfrm>
            <a:off x="713225" y="545125"/>
            <a:ext cx="7696200" cy="512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grpSp>
        <p:nvGrpSpPr>
          <p:cNvPr id="738" name="Google Shape;738;p36"/>
          <p:cNvGrpSpPr/>
          <p:nvPr/>
        </p:nvGrpSpPr>
        <p:grpSpPr>
          <a:xfrm rot="-5400000" flipH="1">
            <a:off x="6726244" y="-1813891"/>
            <a:ext cx="4313925" cy="3465375"/>
            <a:chOff x="1645525" y="677625"/>
            <a:chExt cx="4313925" cy="3465375"/>
          </a:xfrm>
        </p:grpSpPr>
        <p:sp>
          <p:nvSpPr>
            <p:cNvPr id="739" name="Google Shape;739;p36"/>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6"/>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6"/>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6"/>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6"/>
          <p:cNvGrpSpPr/>
          <p:nvPr/>
        </p:nvGrpSpPr>
        <p:grpSpPr>
          <a:xfrm flipH="1">
            <a:off x="-3378906" y="3148409"/>
            <a:ext cx="4313925" cy="3465375"/>
            <a:chOff x="1645525" y="677625"/>
            <a:chExt cx="4313925" cy="3465375"/>
          </a:xfrm>
        </p:grpSpPr>
        <p:sp>
          <p:nvSpPr>
            <p:cNvPr id="748" name="Google Shape;748;p36"/>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6"/>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6"/>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6"/>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6"/>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4">
  <p:cSld name="MAIN_POINT_1_1_1_1">
    <p:bg>
      <p:bgPr>
        <a:solidFill>
          <a:schemeClr val="lt2"/>
        </a:solidFill>
        <a:effectLst/>
      </p:bgPr>
    </p:bg>
    <p:spTree>
      <p:nvGrpSpPr>
        <p:cNvPr id="1" name="Shape 1080"/>
        <p:cNvGrpSpPr/>
        <p:nvPr/>
      </p:nvGrpSpPr>
      <p:grpSpPr>
        <a:xfrm>
          <a:off x="0" y="0"/>
          <a:ext cx="0" cy="0"/>
          <a:chOff x="0" y="0"/>
          <a:chExt cx="0" cy="0"/>
        </a:xfrm>
      </p:grpSpPr>
      <p:sp>
        <p:nvSpPr>
          <p:cNvPr id="1081" name="Google Shape;1081;p50"/>
          <p:cNvSpPr txBox="1">
            <a:spLocks noGrp="1"/>
          </p:cNvSpPr>
          <p:nvPr>
            <p:ph type="title"/>
          </p:nvPr>
        </p:nvSpPr>
        <p:spPr>
          <a:xfrm>
            <a:off x="2421900" y="1705050"/>
            <a:ext cx="4300200" cy="1214100"/>
          </a:xfrm>
          <a:prstGeom prst="rect">
            <a:avLst/>
          </a:prstGeom>
          <a:noFill/>
          <a:ln>
            <a:noFill/>
          </a:ln>
        </p:spPr>
        <p:txBody>
          <a:bodyPr spcFirstLastPara="1" wrap="square" lIns="91425" tIns="0" rIns="0" bIns="0" anchor="b" anchorCtr="0">
            <a:noAutofit/>
          </a:bodyPr>
          <a:lstStyle>
            <a:lvl1pPr lvl="0" algn="ctr" rtl="0">
              <a:spcBef>
                <a:spcPts val="0"/>
              </a:spcBef>
              <a:spcAft>
                <a:spcPts val="0"/>
              </a:spcAft>
              <a:buSzPts val="2200"/>
              <a:buNone/>
              <a:defRPr sz="9600" i="0">
                <a:solidFill>
                  <a:schemeClr val="lt1"/>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1082" name="Google Shape;1082;p50"/>
          <p:cNvSpPr txBox="1">
            <a:spLocks noGrp="1"/>
          </p:cNvSpPr>
          <p:nvPr>
            <p:ph type="subTitle" idx="1"/>
          </p:nvPr>
        </p:nvSpPr>
        <p:spPr>
          <a:xfrm>
            <a:off x="2421900" y="2867850"/>
            <a:ext cx="4300200" cy="570600"/>
          </a:xfrm>
          <a:prstGeom prst="rect">
            <a:avLst/>
          </a:prstGeom>
        </p:spPr>
        <p:txBody>
          <a:bodyPr spcFirstLastPara="1" wrap="square" lIns="91425" tIns="91425" rIns="0" bIns="91425" anchor="t" anchorCtr="0">
            <a:noAutofit/>
          </a:bodyPr>
          <a:lstStyle>
            <a:lvl1pPr lvl="0" algn="ctr" rtl="0">
              <a:spcBef>
                <a:spcPts val="0"/>
              </a:spcBef>
              <a:spcAft>
                <a:spcPts val="0"/>
              </a:spcAft>
              <a:buNone/>
              <a:defRPr sz="1600">
                <a:solidFill>
                  <a:schemeClr val="dk1"/>
                </a:solidFill>
              </a:defRPr>
            </a:lvl1pPr>
            <a:lvl2pPr lvl="1" algn="ctr" rtl="0">
              <a:spcBef>
                <a:spcPts val="1600"/>
              </a:spcBef>
              <a:spcAft>
                <a:spcPts val="0"/>
              </a:spcAft>
              <a:buNone/>
              <a:defRPr sz="1600">
                <a:solidFill>
                  <a:schemeClr val="dk1"/>
                </a:solidFill>
              </a:defRPr>
            </a:lvl2pPr>
            <a:lvl3pPr lvl="2" algn="ctr" rtl="0">
              <a:spcBef>
                <a:spcPts val="1600"/>
              </a:spcBef>
              <a:spcAft>
                <a:spcPts val="0"/>
              </a:spcAft>
              <a:buNone/>
              <a:defRPr sz="1600">
                <a:solidFill>
                  <a:schemeClr val="dk1"/>
                </a:solidFill>
              </a:defRPr>
            </a:lvl3pPr>
            <a:lvl4pPr lvl="3" algn="ctr" rtl="0">
              <a:spcBef>
                <a:spcPts val="1600"/>
              </a:spcBef>
              <a:spcAft>
                <a:spcPts val="0"/>
              </a:spcAft>
              <a:buNone/>
              <a:defRPr sz="1600">
                <a:solidFill>
                  <a:schemeClr val="dk1"/>
                </a:solidFill>
              </a:defRPr>
            </a:lvl4pPr>
            <a:lvl5pPr lvl="4" algn="ctr" rtl="0">
              <a:spcBef>
                <a:spcPts val="1600"/>
              </a:spcBef>
              <a:spcAft>
                <a:spcPts val="0"/>
              </a:spcAft>
              <a:buNone/>
              <a:defRPr sz="1600">
                <a:solidFill>
                  <a:schemeClr val="dk1"/>
                </a:solidFill>
              </a:defRPr>
            </a:lvl5pPr>
            <a:lvl6pPr lvl="5" algn="ctr" rtl="0">
              <a:spcBef>
                <a:spcPts val="1600"/>
              </a:spcBef>
              <a:spcAft>
                <a:spcPts val="0"/>
              </a:spcAft>
              <a:buNone/>
              <a:defRPr sz="1600">
                <a:solidFill>
                  <a:schemeClr val="dk1"/>
                </a:solidFill>
              </a:defRPr>
            </a:lvl6pPr>
            <a:lvl7pPr lvl="6" algn="ctr" rtl="0">
              <a:spcBef>
                <a:spcPts val="1600"/>
              </a:spcBef>
              <a:spcAft>
                <a:spcPts val="0"/>
              </a:spcAft>
              <a:buNone/>
              <a:defRPr sz="1600">
                <a:solidFill>
                  <a:schemeClr val="dk1"/>
                </a:solidFill>
              </a:defRPr>
            </a:lvl7pPr>
            <a:lvl8pPr lvl="7" algn="ctr" rtl="0">
              <a:spcBef>
                <a:spcPts val="1600"/>
              </a:spcBef>
              <a:spcAft>
                <a:spcPts val="0"/>
              </a:spcAft>
              <a:buNone/>
              <a:defRPr sz="1600">
                <a:solidFill>
                  <a:schemeClr val="dk1"/>
                </a:solidFill>
              </a:defRPr>
            </a:lvl8pPr>
            <a:lvl9pPr lvl="8" algn="ctr" rtl="0">
              <a:spcBef>
                <a:spcPts val="1600"/>
              </a:spcBef>
              <a:spcAft>
                <a:spcPts val="1600"/>
              </a:spcAft>
              <a:buNone/>
              <a:defRPr sz="1600">
                <a:solidFill>
                  <a:schemeClr val="dk1"/>
                </a:solidFill>
              </a:defRPr>
            </a:lvl9pPr>
          </a:lstStyle>
          <a:p>
            <a:endParaRPr/>
          </a:p>
        </p:txBody>
      </p:sp>
      <p:grpSp>
        <p:nvGrpSpPr>
          <p:cNvPr id="1083" name="Google Shape;1083;p50"/>
          <p:cNvGrpSpPr/>
          <p:nvPr/>
        </p:nvGrpSpPr>
        <p:grpSpPr>
          <a:xfrm rot="-5400000" flipH="1">
            <a:off x="5716269" y="-1425166"/>
            <a:ext cx="4313925" cy="3465375"/>
            <a:chOff x="1645525" y="677625"/>
            <a:chExt cx="4313925" cy="3465375"/>
          </a:xfrm>
        </p:grpSpPr>
        <p:sp>
          <p:nvSpPr>
            <p:cNvPr id="1084" name="Google Shape;1084;p50"/>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0"/>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0"/>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0"/>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0"/>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0"/>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0"/>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0"/>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50"/>
          <p:cNvGrpSpPr/>
          <p:nvPr/>
        </p:nvGrpSpPr>
        <p:grpSpPr>
          <a:xfrm flipH="1">
            <a:off x="-2191781" y="2691209"/>
            <a:ext cx="4313925" cy="3465375"/>
            <a:chOff x="1645525" y="677625"/>
            <a:chExt cx="4313925" cy="3465375"/>
          </a:xfrm>
        </p:grpSpPr>
        <p:sp>
          <p:nvSpPr>
            <p:cNvPr id="1093" name="Google Shape;1093;p50"/>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0"/>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0"/>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0"/>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0"/>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0"/>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0"/>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0"/>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6">
  <p:cSld name="CUSTOM_8_3">
    <p:bg>
      <p:bgPr>
        <a:solidFill>
          <a:schemeClr val="lt1"/>
        </a:solidFill>
        <a:effectLst/>
      </p:bgPr>
    </p:bg>
    <p:spTree>
      <p:nvGrpSpPr>
        <p:cNvPr id="1" name="Shape 1101"/>
        <p:cNvGrpSpPr/>
        <p:nvPr/>
      </p:nvGrpSpPr>
      <p:grpSpPr>
        <a:xfrm>
          <a:off x="0" y="0"/>
          <a:ext cx="0" cy="0"/>
          <a:chOff x="0" y="0"/>
          <a:chExt cx="0" cy="0"/>
        </a:xfrm>
      </p:grpSpPr>
      <p:sp>
        <p:nvSpPr>
          <p:cNvPr id="1102" name="Google Shape;1102;p51"/>
          <p:cNvSpPr txBox="1">
            <a:spLocks noGrp="1"/>
          </p:cNvSpPr>
          <p:nvPr>
            <p:ph type="ctrTitle"/>
          </p:nvPr>
        </p:nvSpPr>
        <p:spPr>
          <a:xfrm>
            <a:off x="3767150" y="1312775"/>
            <a:ext cx="4276500" cy="513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400"/>
              <a:buNone/>
              <a:defRPr sz="2400">
                <a:solidFill>
                  <a:schemeClr val="lt2"/>
                </a:solidFill>
              </a:defRPr>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a:endParaRPr/>
          </a:p>
        </p:txBody>
      </p:sp>
      <p:grpSp>
        <p:nvGrpSpPr>
          <p:cNvPr id="1103" name="Google Shape;1103;p51"/>
          <p:cNvGrpSpPr/>
          <p:nvPr/>
        </p:nvGrpSpPr>
        <p:grpSpPr>
          <a:xfrm rot="7177401" flipH="1">
            <a:off x="-2825536" y="2948753"/>
            <a:ext cx="4313957" cy="3465401"/>
            <a:chOff x="1645525" y="677625"/>
            <a:chExt cx="4313925" cy="3465375"/>
          </a:xfrm>
        </p:grpSpPr>
        <p:sp>
          <p:nvSpPr>
            <p:cNvPr id="1104" name="Google Shape;1104;p5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51"/>
          <p:cNvGrpSpPr/>
          <p:nvPr/>
        </p:nvGrpSpPr>
        <p:grpSpPr>
          <a:xfrm rot="10329259" flipH="1">
            <a:off x="6650001" y="-1897103"/>
            <a:ext cx="4313754" cy="3465237"/>
            <a:chOff x="1645525" y="677625"/>
            <a:chExt cx="4313925" cy="3465375"/>
          </a:xfrm>
        </p:grpSpPr>
        <p:sp>
          <p:nvSpPr>
            <p:cNvPr id="1113" name="Google Shape;1113;p5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51"/>
          <p:cNvGrpSpPr/>
          <p:nvPr/>
        </p:nvGrpSpPr>
        <p:grpSpPr>
          <a:xfrm rot="-7440092" flipH="1">
            <a:off x="-484789" y="-2943647"/>
            <a:ext cx="4313808" cy="3465281"/>
            <a:chOff x="1645525" y="677625"/>
            <a:chExt cx="4313925" cy="3465375"/>
          </a:xfrm>
        </p:grpSpPr>
        <p:sp>
          <p:nvSpPr>
            <p:cNvPr id="1122" name="Google Shape;1122;p5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51"/>
          <p:cNvGrpSpPr/>
          <p:nvPr/>
        </p:nvGrpSpPr>
        <p:grpSpPr>
          <a:xfrm flipH="1">
            <a:off x="7473558" y="3875173"/>
            <a:ext cx="4313925" cy="3465375"/>
            <a:chOff x="1645525" y="677625"/>
            <a:chExt cx="4313925" cy="3465375"/>
          </a:xfrm>
        </p:grpSpPr>
        <p:sp>
          <p:nvSpPr>
            <p:cNvPr id="1131" name="Google Shape;1131;p5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 name="Google Shape;1139;p51"/>
          <p:cNvSpPr txBox="1">
            <a:spLocks noGrp="1"/>
          </p:cNvSpPr>
          <p:nvPr>
            <p:ph type="subTitle" idx="1"/>
          </p:nvPr>
        </p:nvSpPr>
        <p:spPr>
          <a:xfrm>
            <a:off x="3767150" y="1944175"/>
            <a:ext cx="4276500" cy="1986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400"/>
              <a:buChar char="●"/>
              <a:defRPr>
                <a:solidFill>
                  <a:schemeClr val="lt2"/>
                </a:solidFill>
              </a:defRPr>
            </a:lvl1pPr>
            <a:lvl2pPr lvl="1">
              <a:spcBef>
                <a:spcPts val="1600"/>
              </a:spcBef>
              <a:spcAft>
                <a:spcPts val="0"/>
              </a:spcAft>
              <a:buClr>
                <a:schemeClr val="lt2"/>
              </a:buClr>
              <a:buSzPts val="1400"/>
              <a:buChar char="○"/>
              <a:defRPr>
                <a:solidFill>
                  <a:schemeClr val="lt2"/>
                </a:solidFill>
              </a:defRPr>
            </a:lvl2pPr>
            <a:lvl3pPr lvl="2">
              <a:spcBef>
                <a:spcPts val="1600"/>
              </a:spcBef>
              <a:spcAft>
                <a:spcPts val="0"/>
              </a:spcAft>
              <a:buClr>
                <a:schemeClr val="lt2"/>
              </a:buClr>
              <a:buSzPts val="1400"/>
              <a:buChar char="■"/>
              <a:defRPr>
                <a:solidFill>
                  <a:schemeClr val="lt2"/>
                </a:solidFill>
              </a:defRPr>
            </a:lvl3pPr>
            <a:lvl4pPr lvl="3">
              <a:spcBef>
                <a:spcPts val="1600"/>
              </a:spcBef>
              <a:spcAft>
                <a:spcPts val="0"/>
              </a:spcAft>
              <a:buClr>
                <a:schemeClr val="lt2"/>
              </a:buClr>
              <a:buSzPts val="1400"/>
              <a:buChar char="●"/>
              <a:defRPr>
                <a:solidFill>
                  <a:schemeClr val="lt2"/>
                </a:solidFill>
              </a:defRPr>
            </a:lvl4pPr>
            <a:lvl5pPr lvl="4">
              <a:spcBef>
                <a:spcPts val="1600"/>
              </a:spcBef>
              <a:spcAft>
                <a:spcPts val="0"/>
              </a:spcAft>
              <a:buClr>
                <a:schemeClr val="lt2"/>
              </a:buClr>
              <a:buSzPts val="1400"/>
              <a:buChar char="○"/>
              <a:defRPr>
                <a:solidFill>
                  <a:schemeClr val="lt2"/>
                </a:solidFill>
              </a:defRPr>
            </a:lvl5pPr>
            <a:lvl6pPr lvl="5">
              <a:spcBef>
                <a:spcPts val="1600"/>
              </a:spcBef>
              <a:spcAft>
                <a:spcPts val="0"/>
              </a:spcAft>
              <a:buClr>
                <a:schemeClr val="lt2"/>
              </a:buClr>
              <a:buSzPts val="1400"/>
              <a:buChar char="■"/>
              <a:defRPr>
                <a:solidFill>
                  <a:schemeClr val="lt2"/>
                </a:solidFill>
              </a:defRPr>
            </a:lvl6pPr>
            <a:lvl7pPr lvl="6">
              <a:spcBef>
                <a:spcPts val="1600"/>
              </a:spcBef>
              <a:spcAft>
                <a:spcPts val="0"/>
              </a:spcAft>
              <a:buClr>
                <a:schemeClr val="lt2"/>
              </a:buClr>
              <a:buSzPts val="1400"/>
              <a:buChar char="●"/>
              <a:defRPr>
                <a:solidFill>
                  <a:schemeClr val="lt2"/>
                </a:solidFill>
              </a:defRPr>
            </a:lvl7pPr>
            <a:lvl8pPr lvl="7">
              <a:spcBef>
                <a:spcPts val="1600"/>
              </a:spcBef>
              <a:spcAft>
                <a:spcPts val="0"/>
              </a:spcAft>
              <a:buClr>
                <a:schemeClr val="lt2"/>
              </a:buClr>
              <a:buSzPts val="1400"/>
              <a:buChar char="○"/>
              <a:defRPr>
                <a:solidFill>
                  <a:schemeClr val="lt2"/>
                </a:solidFill>
              </a:defRPr>
            </a:lvl8pPr>
            <a:lvl9pPr lvl="8">
              <a:spcBef>
                <a:spcPts val="1600"/>
              </a:spcBef>
              <a:spcAft>
                <a:spcPts val="1600"/>
              </a:spcAft>
              <a:buClr>
                <a:schemeClr val="lt2"/>
              </a:buClr>
              <a:buSzPts val="1400"/>
              <a:buChar char="■"/>
              <a:defRPr>
                <a:solidFill>
                  <a:schemeClr val="lt2"/>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7">
  <p:cSld name="CUSTOM_8_3_1">
    <p:bg>
      <p:bgPr>
        <a:solidFill>
          <a:schemeClr val="lt1"/>
        </a:solidFill>
        <a:effectLst/>
      </p:bgPr>
    </p:bg>
    <p:spTree>
      <p:nvGrpSpPr>
        <p:cNvPr id="1" name="Shape 1140"/>
        <p:cNvGrpSpPr/>
        <p:nvPr/>
      </p:nvGrpSpPr>
      <p:grpSpPr>
        <a:xfrm>
          <a:off x="0" y="0"/>
          <a:ext cx="0" cy="0"/>
          <a:chOff x="0" y="0"/>
          <a:chExt cx="0" cy="0"/>
        </a:xfrm>
      </p:grpSpPr>
      <p:grpSp>
        <p:nvGrpSpPr>
          <p:cNvPr id="1141" name="Google Shape;1141;p52"/>
          <p:cNvGrpSpPr/>
          <p:nvPr/>
        </p:nvGrpSpPr>
        <p:grpSpPr>
          <a:xfrm rot="7177401" flipH="1">
            <a:off x="-2825536" y="2948753"/>
            <a:ext cx="4313957" cy="3465401"/>
            <a:chOff x="1645525" y="677625"/>
            <a:chExt cx="4313925" cy="3465375"/>
          </a:xfrm>
        </p:grpSpPr>
        <p:sp>
          <p:nvSpPr>
            <p:cNvPr id="1142" name="Google Shape;1142;p52"/>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2"/>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2"/>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2"/>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2"/>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2"/>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2"/>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2"/>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52"/>
          <p:cNvGrpSpPr/>
          <p:nvPr/>
        </p:nvGrpSpPr>
        <p:grpSpPr>
          <a:xfrm rot="10329259" flipH="1">
            <a:off x="6650001" y="-1897103"/>
            <a:ext cx="4313754" cy="3465237"/>
            <a:chOff x="1645525" y="677625"/>
            <a:chExt cx="4313925" cy="3465375"/>
          </a:xfrm>
        </p:grpSpPr>
        <p:sp>
          <p:nvSpPr>
            <p:cNvPr id="1151" name="Google Shape;1151;p52"/>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2"/>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2"/>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2"/>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2"/>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2"/>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2"/>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2"/>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52"/>
          <p:cNvGrpSpPr/>
          <p:nvPr/>
        </p:nvGrpSpPr>
        <p:grpSpPr>
          <a:xfrm rot="-7440092" flipH="1">
            <a:off x="-484789" y="-2943647"/>
            <a:ext cx="4313808" cy="3465281"/>
            <a:chOff x="1645525" y="677625"/>
            <a:chExt cx="4313925" cy="3465375"/>
          </a:xfrm>
        </p:grpSpPr>
        <p:sp>
          <p:nvSpPr>
            <p:cNvPr id="1160" name="Google Shape;1160;p52"/>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2"/>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2"/>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2"/>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2"/>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2"/>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2"/>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2"/>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52"/>
          <p:cNvGrpSpPr/>
          <p:nvPr/>
        </p:nvGrpSpPr>
        <p:grpSpPr>
          <a:xfrm flipH="1">
            <a:off x="7473558" y="3875173"/>
            <a:ext cx="4313925" cy="3465375"/>
            <a:chOff x="1645525" y="677625"/>
            <a:chExt cx="4313925" cy="3465375"/>
          </a:xfrm>
        </p:grpSpPr>
        <p:sp>
          <p:nvSpPr>
            <p:cNvPr id="1169" name="Google Shape;1169;p52"/>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2"/>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2"/>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2"/>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2"/>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2"/>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2"/>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2"/>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 name="Google Shape;1177;p52"/>
          <p:cNvSpPr txBox="1">
            <a:spLocks noGrp="1"/>
          </p:cNvSpPr>
          <p:nvPr>
            <p:ph type="subTitle" idx="1"/>
          </p:nvPr>
        </p:nvSpPr>
        <p:spPr>
          <a:xfrm>
            <a:off x="2247900" y="3316775"/>
            <a:ext cx="4648200" cy="99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Char char="●"/>
              <a:defRPr>
                <a:solidFill>
                  <a:schemeClr val="lt2"/>
                </a:solidFill>
              </a:defRPr>
            </a:lvl1pPr>
            <a:lvl2pPr lvl="1" rtl="0">
              <a:spcBef>
                <a:spcPts val="1600"/>
              </a:spcBef>
              <a:spcAft>
                <a:spcPts val="0"/>
              </a:spcAft>
              <a:buClr>
                <a:schemeClr val="lt2"/>
              </a:buClr>
              <a:buSzPts val="1400"/>
              <a:buChar char="○"/>
              <a:defRPr>
                <a:solidFill>
                  <a:schemeClr val="lt2"/>
                </a:solidFill>
              </a:defRPr>
            </a:lvl2pPr>
            <a:lvl3pPr lvl="2" rtl="0">
              <a:spcBef>
                <a:spcPts val="1600"/>
              </a:spcBef>
              <a:spcAft>
                <a:spcPts val="0"/>
              </a:spcAft>
              <a:buClr>
                <a:schemeClr val="lt2"/>
              </a:buClr>
              <a:buSzPts val="1400"/>
              <a:buChar char="■"/>
              <a:defRPr>
                <a:solidFill>
                  <a:schemeClr val="lt2"/>
                </a:solidFill>
              </a:defRPr>
            </a:lvl3pPr>
            <a:lvl4pPr lvl="3" rtl="0">
              <a:spcBef>
                <a:spcPts val="1600"/>
              </a:spcBef>
              <a:spcAft>
                <a:spcPts val="0"/>
              </a:spcAft>
              <a:buClr>
                <a:schemeClr val="lt2"/>
              </a:buClr>
              <a:buSzPts val="1400"/>
              <a:buChar char="●"/>
              <a:defRPr>
                <a:solidFill>
                  <a:schemeClr val="lt2"/>
                </a:solidFill>
              </a:defRPr>
            </a:lvl4pPr>
            <a:lvl5pPr lvl="4" rtl="0">
              <a:spcBef>
                <a:spcPts val="1600"/>
              </a:spcBef>
              <a:spcAft>
                <a:spcPts val="0"/>
              </a:spcAft>
              <a:buClr>
                <a:schemeClr val="lt2"/>
              </a:buClr>
              <a:buSzPts val="1400"/>
              <a:buChar char="○"/>
              <a:defRPr>
                <a:solidFill>
                  <a:schemeClr val="lt2"/>
                </a:solidFill>
              </a:defRPr>
            </a:lvl5pPr>
            <a:lvl6pPr lvl="5" rtl="0">
              <a:spcBef>
                <a:spcPts val="1600"/>
              </a:spcBef>
              <a:spcAft>
                <a:spcPts val="0"/>
              </a:spcAft>
              <a:buClr>
                <a:schemeClr val="lt2"/>
              </a:buClr>
              <a:buSzPts val="1400"/>
              <a:buChar char="■"/>
              <a:defRPr>
                <a:solidFill>
                  <a:schemeClr val="lt2"/>
                </a:solidFill>
              </a:defRPr>
            </a:lvl6pPr>
            <a:lvl7pPr lvl="6" rtl="0">
              <a:spcBef>
                <a:spcPts val="1600"/>
              </a:spcBef>
              <a:spcAft>
                <a:spcPts val="0"/>
              </a:spcAft>
              <a:buClr>
                <a:schemeClr val="lt2"/>
              </a:buClr>
              <a:buSzPts val="1400"/>
              <a:buChar char="●"/>
              <a:defRPr>
                <a:solidFill>
                  <a:schemeClr val="lt2"/>
                </a:solidFill>
              </a:defRPr>
            </a:lvl7pPr>
            <a:lvl8pPr lvl="7" rtl="0">
              <a:spcBef>
                <a:spcPts val="1600"/>
              </a:spcBef>
              <a:spcAft>
                <a:spcPts val="0"/>
              </a:spcAft>
              <a:buClr>
                <a:schemeClr val="lt2"/>
              </a:buClr>
              <a:buSzPts val="1400"/>
              <a:buChar char="○"/>
              <a:defRPr>
                <a:solidFill>
                  <a:schemeClr val="lt2"/>
                </a:solidFill>
              </a:defRPr>
            </a:lvl8pPr>
            <a:lvl9pPr lvl="8" rtl="0">
              <a:spcBef>
                <a:spcPts val="1600"/>
              </a:spcBef>
              <a:spcAft>
                <a:spcPts val="1600"/>
              </a:spcAft>
              <a:buClr>
                <a:schemeClr val="lt2"/>
              </a:buClr>
              <a:buSzPts val="1400"/>
              <a:buChar char="■"/>
              <a:defRPr>
                <a:solidFill>
                  <a:schemeClr val="lt2"/>
                </a:solidFill>
              </a:defRPr>
            </a:lvl9pPr>
          </a:lstStyle>
          <a:p>
            <a:endParaRPr/>
          </a:p>
        </p:txBody>
      </p:sp>
      <p:sp>
        <p:nvSpPr>
          <p:cNvPr id="1178" name="Google Shape;1178;p52"/>
          <p:cNvSpPr txBox="1">
            <a:spLocks noGrp="1"/>
          </p:cNvSpPr>
          <p:nvPr>
            <p:ph type="ctrTitle"/>
          </p:nvPr>
        </p:nvSpPr>
        <p:spPr>
          <a:xfrm>
            <a:off x="1484250" y="545116"/>
            <a:ext cx="6175500" cy="51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Font typeface="Neucha"/>
              <a:buNone/>
              <a:defRPr sz="2400" b="1">
                <a:solidFill>
                  <a:schemeClr val="lt2"/>
                </a:solidFill>
              </a:defRPr>
            </a:lvl1pPr>
            <a:lvl2pPr lvl="1"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2pPr>
            <a:lvl3pPr lvl="2"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3pPr>
            <a:lvl4pPr lvl="3"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4pPr>
            <a:lvl5pPr lvl="4"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5pPr>
            <a:lvl6pPr lvl="5"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6pPr>
            <a:lvl7pPr lvl="6"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7pPr>
            <a:lvl8pPr lvl="7"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8pPr>
            <a:lvl9pPr lvl="8" algn="ctr" rtl="0">
              <a:spcBef>
                <a:spcPts val="0"/>
              </a:spcBef>
              <a:spcAft>
                <a:spcPts val="0"/>
              </a:spcAft>
              <a:buClr>
                <a:schemeClr val="lt1"/>
              </a:buClr>
              <a:buSzPts val="3000"/>
              <a:buFont typeface="Patrick Hand"/>
              <a:buNone/>
              <a:defRPr sz="3000" b="1">
                <a:solidFill>
                  <a:schemeClr val="lt1"/>
                </a:solidFill>
                <a:highlight>
                  <a:schemeClr val="dk1"/>
                </a:highlight>
                <a:latin typeface="Patrick Hand"/>
                <a:ea typeface="Patrick Hand"/>
                <a:cs typeface="Patrick Hand"/>
                <a:sym typeface="Patrick Han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
  <p:cSld name="CUSTOM_9_1_1_1">
    <p:bg>
      <p:bgPr>
        <a:solidFill>
          <a:schemeClr val="lt2"/>
        </a:solidFill>
        <a:effectLst/>
      </p:bgPr>
    </p:bg>
    <p:spTree>
      <p:nvGrpSpPr>
        <p:cNvPr id="1" name="Shape 1322"/>
        <p:cNvGrpSpPr/>
        <p:nvPr/>
      </p:nvGrpSpPr>
      <p:grpSpPr>
        <a:xfrm>
          <a:off x="0" y="0"/>
          <a:ext cx="0" cy="0"/>
          <a:chOff x="0" y="0"/>
          <a:chExt cx="0" cy="0"/>
        </a:xfrm>
      </p:grpSpPr>
      <p:grpSp>
        <p:nvGrpSpPr>
          <p:cNvPr id="1323" name="Google Shape;1323;p58"/>
          <p:cNvGrpSpPr/>
          <p:nvPr/>
        </p:nvGrpSpPr>
        <p:grpSpPr>
          <a:xfrm rot="-5400000" flipH="1">
            <a:off x="6726244" y="-1813891"/>
            <a:ext cx="4313925" cy="3465375"/>
            <a:chOff x="1645525" y="677625"/>
            <a:chExt cx="4313925" cy="3465375"/>
          </a:xfrm>
        </p:grpSpPr>
        <p:sp>
          <p:nvSpPr>
            <p:cNvPr id="1324" name="Google Shape;1324;p58"/>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8"/>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58"/>
          <p:cNvGrpSpPr/>
          <p:nvPr/>
        </p:nvGrpSpPr>
        <p:grpSpPr>
          <a:xfrm flipH="1">
            <a:off x="-3378906" y="3148409"/>
            <a:ext cx="4313925" cy="3465375"/>
            <a:chOff x="1645525" y="677625"/>
            <a:chExt cx="4313925" cy="3465375"/>
          </a:xfrm>
        </p:grpSpPr>
        <p:sp>
          <p:nvSpPr>
            <p:cNvPr id="1333" name="Google Shape;1333;p58"/>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_1_1_1">
    <p:bg>
      <p:bgPr>
        <a:solidFill>
          <a:schemeClr val="dk2"/>
        </a:solidFill>
        <a:effectLst/>
      </p:bgPr>
    </p:bg>
    <p:spTree>
      <p:nvGrpSpPr>
        <p:cNvPr id="1" name="Shape 1341"/>
        <p:cNvGrpSpPr/>
        <p:nvPr/>
      </p:nvGrpSpPr>
      <p:grpSpPr>
        <a:xfrm>
          <a:off x="0" y="0"/>
          <a:ext cx="0" cy="0"/>
          <a:chOff x="0" y="0"/>
          <a:chExt cx="0" cy="0"/>
        </a:xfrm>
      </p:grpSpPr>
      <p:grpSp>
        <p:nvGrpSpPr>
          <p:cNvPr id="1342" name="Google Shape;1342;p59"/>
          <p:cNvGrpSpPr/>
          <p:nvPr/>
        </p:nvGrpSpPr>
        <p:grpSpPr>
          <a:xfrm rot="5400000" flipH="1">
            <a:off x="-1974381" y="3638534"/>
            <a:ext cx="4313925" cy="3465375"/>
            <a:chOff x="1645525" y="677625"/>
            <a:chExt cx="4313925" cy="3465375"/>
          </a:xfrm>
        </p:grpSpPr>
        <p:sp>
          <p:nvSpPr>
            <p:cNvPr id="1343" name="Google Shape;1343;p59"/>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9"/>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9"/>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9"/>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9"/>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9"/>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9"/>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9"/>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59"/>
          <p:cNvGrpSpPr/>
          <p:nvPr/>
        </p:nvGrpSpPr>
        <p:grpSpPr>
          <a:xfrm rot="10800000" flipH="1">
            <a:off x="8003119" y="-1267916"/>
            <a:ext cx="4313925" cy="3465375"/>
            <a:chOff x="1645525" y="677625"/>
            <a:chExt cx="4313925" cy="3465375"/>
          </a:xfrm>
        </p:grpSpPr>
        <p:sp>
          <p:nvSpPr>
            <p:cNvPr id="1352" name="Google Shape;1352;p59"/>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9"/>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9"/>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9"/>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9"/>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9"/>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9"/>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9"/>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2">
  <p:cSld name="CUSTOM_9_1_1_1_1_1">
    <p:bg>
      <p:bgPr>
        <a:solidFill>
          <a:schemeClr val="lt1"/>
        </a:solidFill>
        <a:effectLst/>
      </p:bgPr>
    </p:bg>
    <p:spTree>
      <p:nvGrpSpPr>
        <p:cNvPr id="1" name="Shape 1360"/>
        <p:cNvGrpSpPr/>
        <p:nvPr/>
      </p:nvGrpSpPr>
      <p:grpSpPr>
        <a:xfrm>
          <a:off x="0" y="0"/>
          <a:ext cx="0" cy="0"/>
          <a:chOff x="0" y="0"/>
          <a:chExt cx="0" cy="0"/>
        </a:xfrm>
      </p:grpSpPr>
      <p:grpSp>
        <p:nvGrpSpPr>
          <p:cNvPr id="1361" name="Google Shape;1361;p60"/>
          <p:cNvGrpSpPr/>
          <p:nvPr/>
        </p:nvGrpSpPr>
        <p:grpSpPr>
          <a:xfrm rot="8250514" flipH="1">
            <a:off x="-1543117" y="-1267973"/>
            <a:ext cx="4314052" cy="3465477"/>
            <a:chOff x="1645525" y="677625"/>
            <a:chExt cx="4313925" cy="3465375"/>
          </a:xfrm>
        </p:grpSpPr>
        <p:sp>
          <p:nvSpPr>
            <p:cNvPr id="1362" name="Google Shape;1362;p60"/>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0"/>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0"/>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0"/>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0"/>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0"/>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0"/>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0"/>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60"/>
          <p:cNvGrpSpPr/>
          <p:nvPr/>
        </p:nvGrpSpPr>
        <p:grpSpPr>
          <a:xfrm rot="-2700000" flipH="1">
            <a:off x="6586899" y="3238233"/>
            <a:ext cx="4313884" cy="3465342"/>
            <a:chOff x="1645525" y="677625"/>
            <a:chExt cx="4313925" cy="3465375"/>
          </a:xfrm>
        </p:grpSpPr>
        <p:sp>
          <p:nvSpPr>
            <p:cNvPr id="1371" name="Google Shape;1371;p60"/>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0"/>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0"/>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0"/>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0"/>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0"/>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0"/>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0"/>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FFFFFF"/>
        </a:solidFill>
        <a:effectLst/>
      </p:bgPr>
    </p:bg>
    <p:spTree>
      <p:nvGrpSpPr>
        <p:cNvPr id="1" name="Shape 29"/>
        <p:cNvGrpSpPr/>
        <p:nvPr/>
      </p:nvGrpSpPr>
      <p:grpSpPr>
        <a:xfrm>
          <a:off x="0" y="0"/>
          <a:ext cx="0" cy="0"/>
          <a:chOff x="0" y="0"/>
          <a:chExt cx="0" cy="0"/>
        </a:xfrm>
      </p:grpSpPr>
      <p:sp>
        <p:nvSpPr>
          <p:cNvPr id="30" name="Google Shape;30;p3"/>
          <p:cNvSpPr txBox="1">
            <a:spLocks noGrp="1"/>
          </p:cNvSpPr>
          <p:nvPr>
            <p:ph type="title"/>
          </p:nvPr>
        </p:nvSpPr>
        <p:spPr>
          <a:xfrm>
            <a:off x="5024950" y="1555600"/>
            <a:ext cx="3402300" cy="16944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41294A"/>
              </a:buClr>
              <a:buSzPts val="4200"/>
              <a:buNone/>
              <a:defRPr sz="4800">
                <a:solidFill>
                  <a:schemeClr val="lt1"/>
                </a:solidFill>
              </a:defRPr>
            </a:lvl1pPr>
            <a:lvl2pPr lvl="1" algn="r" rtl="0">
              <a:spcBef>
                <a:spcPts val="0"/>
              </a:spcBef>
              <a:spcAft>
                <a:spcPts val="0"/>
              </a:spcAft>
              <a:buClr>
                <a:srgbClr val="41294A"/>
              </a:buClr>
              <a:buSzPts val="4200"/>
              <a:buNone/>
              <a:defRPr sz="4200">
                <a:solidFill>
                  <a:srgbClr val="41294A"/>
                </a:solidFill>
              </a:defRPr>
            </a:lvl2pPr>
            <a:lvl3pPr lvl="2" algn="r" rtl="0">
              <a:spcBef>
                <a:spcPts val="0"/>
              </a:spcBef>
              <a:spcAft>
                <a:spcPts val="0"/>
              </a:spcAft>
              <a:buClr>
                <a:srgbClr val="41294A"/>
              </a:buClr>
              <a:buSzPts val="4200"/>
              <a:buNone/>
              <a:defRPr sz="4200">
                <a:solidFill>
                  <a:srgbClr val="41294A"/>
                </a:solidFill>
              </a:defRPr>
            </a:lvl3pPr>
            <a:lvl4pPr lvl="3" algn="r" rtl="0">
              <a:spcBef>
                <a:spcPts val="0"/>
              </a:spcBef>
              <a:spcAft>
                <a:spcPts val="0"/>
              </a:spcAft>
              <a:buClr>
                <a:srgbClr val="41294A"/>
              </a:buClr>
              <a:buSzPts val="4200"/>
              <a:buNone/>
              <a:defRPr sz="4200">
                <a:solidFill>
                  <a:srgbClr val="41294A"/>
                </a:solidFill>
              </a:defRPr>
            </a:lvl4pPr>
            <a:lvl5pPr lvl="4" algn="r" rtl="0">
              <a:spcBef>
                <a:spcPts val="0"/>
              </a:spcBef>
              <a:spcAft>
                <a:spcPts val="0"/>
              </a:spcAft>
              <a:buClr>
                <a:srgbClr val="41294A"/>
              </a:buClr>
              <a:buSzPts val="4200"/>
              <a:buNone/>
              <a:defRPr sz="4200">
                <a:solidFill>
                  <a:srgbClr val="41294A"/>
                </a:solidFill>
              </a:defRPr>
            </a:lvl5pPr>
            <a:lvl6pPr lvl="5" algn="r" rtl="0">
              <a:spcBef>
                <a:spcPts val="0"/>
              </a:spcBef>
              <a:spcAft>
                <a:spcPts val="0"/>
              </a:spcAft>
              <a:buClr>
                <a:srgbClr val="41294A"/>
              </a:buClr>
              <a:buSzPts val="4200"/>
              <a:buNone/>
              <a:defRPr sz="4200">
                <a:solidFill>
                  <a:srgbClr val="41294A"/>
                </a:solidFill>
              </a:defRPr>
            </a:lvl6pPr>
            <a:lvl7pPr lvl="6" algn="r" rtl="0">
              <a:spcBef>
                <a:spcPts val="0"/>
              </a:spcBef>
              <a:spcAft>
                <a:spcPts val="0"/>
              </a:spcAft>
              <a:buClr>
                <a:srgbClr val="41294A"/>
              </a:buClr>
              <a:buSzPts val="4200"/>
              <a:buNone/>
              <a:defRPr sz="4200">
                <a:solidFill>
                  <a:srgbClr val="41294A"/>
                </a:solidFill>
              </a:defRPr>
            </a:lvl7pPr>
            <a:lvl8pPr lvl="7" algn="r" rtl="0">
              <a:spcBef>
                <a:spcPts val="0"/>
              </a:spcBef>
              <a:spcAft>
                <a:spcPts val="0"/>
              </a:spcAft>
              <a:buClr>
                <a:srgbClr val="41294A"/>
              </a:buClr>
              <a:buSzPts val="4200"/>
              <a:buNone/>
              <a:defRPr sz="4200">
                <a:solidFill>
                  <a:srgbClr val="41294A"/>
                </a:solidFill>
              </a:defRPr>
            </a:lvl8pPr>
            <a:lvl9pPr lvl="8" algn="r" rtl="0">
              <a:spcBef>
                <a:spcPts val="0"/>
              </a:spcBef>
              <a:spcAft>
                <a:spcPts val="0"/>
              </a:spcAft>
              <a:buClr>
                <a:srgbClr val="41294A"/>
              </a:buClr>
              <a:buSzPts val="4200"/>
              <a:buNone/>
              <a:defRPr sz="4200">
                <a:solidFill>
                  <a:srgbClr val="41294A"/>
                </a:solidFill>
              </a:defRPr>
            </a:lvl9pPr>
          </a:lstStyle>
          <a:p>
            <a:endParaRPr/>
          </a:p>
        </p:txBody>
      </p:sp>
      <p:sp>
        <p:nvSpPr>
          <p:cNvPr id="31" name="Google Shape;31;p3"/>
          <p:cNvSpPr txBox="1">
            <a:spLocks noGrp="1"/>
          </p:cNvSpPr>
          <p:nvPr>
            <p:ph type="subTitle" idx="1"/>
          </p:nvPr>
        </p:nvSpPr>
        <p:spPr>
          <a:xfrm>
            <a:off x="4231150" y="4203565"/>
            <a:ext cx="4196100" cy="39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1294A"/>
              </a:buClr>
              <a:buSzPts val="2100"/>
              <a:buNone/>
              <a:defRPr sz="1600">
                <a:solidFill>
                  <a:schemeClr val="lt1"/>
                </a:solidFill>
              </a:defRPr>
            </a:lvl1pPr>
            <a:lvl2pPr lvl="1" algn="r" rtl="0">
              <a:lnSpc>
                <a:spcPct val="100000"/>
              </a:lnSpc>
              <a:spcBef>
                <a:spcPts val="0"/>
              </a:spcBef>
              <a:spcAft>
                <a:spcPts val="0"/>
              </a:spcAft>
              <a:buClr>
                <a:srgbClr val="41294A"/>
              </a:buClr>
              <a:buSzPts val="2100"/>
              <a:buNone/>
              <a:defRPr sz="2100">
                <a:solidFill>
                  <a:srgbClr val="41294A"/>
                </a:solidFill>
              </a:defRPr>
            </a:lvl2pPr>
            <a:lvl3pPr lvl="2" algn="r" rtl="0">
              <a:lnSpc>
                <a:spcPct val="100000"/>
              </a:lnSpc>
              <a:spcBef>
                <a:spcPts val="0"/>
              </a:spcBef>
              <a:spcAft>
                <a:spcPts val="0"/>
              </a:spcAft>
              <a:buClr>
                <a:srgbClr val="41294A"/>
              </a:buClr>
              <a:buSzPts val="2100"/>
              <a:buNone/>
              <a:defRPr sz="2100">
                <a:solidFill>
                  <a:srgbClr val="41294A"/>
                </a:solidFill>
              </a:defRPr>
            </a:lvl3pPr>
            <a:lvl4pPr lvl="3" algn="r" rtl="0">
              <a:lnSpc>
                <a:spcPct val="100000"/>
              </a:lnSpc>
              <a:spcBef>
                <a:spcPts val="0"/>
              </a:spcBef>
              <a:spcAft>
                <a:spcPts val="0"/>
              </a:spcAft>
              <a:buClr>
                <a:srgbClr val="41294A"/>
              </a:buClr>
              <a:buSzPts val="2100"/>
              <a:buNone/>
              <a:defRPr sz="2100">
                <a:solidFill>
                  <a:srgbClr val="41294A"/>
                </a:solidFill>
              </a:defRPr>
            </a:lvl4pPr>
            <a:lvl5pPr lvl="4" algn="r" rtl="0">
              <a:lnSpc>
                <a:spcPct val="100000"/>
              </a:lnSpc>
              <a:spcBef>
                <a:spcPts val="0"/>
              </a:spcBef>
              <a:spcAft>
                <a:spcPts val="0"/>
              </a:spcAft>
              <a:buClr>
                <a:srgbClr val="41294A"/>
              </a:buClr>
              <a:buSzPts val="2100"/>
              <a:buNone/>
              <a:defRPr sz="2100">
                <a:solidFill>
                  <a:srgbClr val="41294A"/>
                </a:solidFill>
              </a:defRPr>
            </a:lvl5pPr>
            <a:lvl6pPr lvl="5" algn="r" rtl="0">
              <a:lnSpc>
                <a:spcPct val="100000"/>
              </a:lnSpc>
              <a:spcBef>
                <a:spcPts val="0"/>
              </a:spcBef>
              <a:spcAft>
                <a:spcPts val="0"/>
              </a:spcAft>
              <a:buClr>
                <a:srgbClr val="41294A"/>
              </a:buClr>
              <a:buSzPts val="2100"/>
              <a:buNone/>
              <a:defRPr sz="2100">
                <a:solidFill>
                  <a:srgbClr val="41294A"/>
                </a:solidFill>
              </a:defRPr>
            </a:lvl6pPr>
            <a:lvl7pPr lvl="6" algn="r" rtl="0">
              <a:lnSpc>
                <a:spcPct val="100000"/>
              </a:lnSpc>
              <a:spcBef>
                <a:spcPts val="0"/>
              </a:spcBef>
              <a:spcAft>
                <a:spcPts val="0"/>
              </a:spcAft>
              <a:buClr>
                <a:srgbClr val="41294A"/>
              </a:buClr>
              <a:buSzPts val="2100"/>
              <a:buNone/>
              <a:defRPr sz="2100">
                <a:solidFill>
                  <a:srgbClr val="41294A"/>
                </a:solidFill>
              </a:defRPr>
            </a:lvl7pPr>
            <a:lvl8pPr lvl="7" algn="r" rtl="0">
              <a:lnSpc>
                <a:spcPct val="100000"/>
              </a:lnSpc>
              <a:spcBef>
                <a:spcPts val="0"/>
              </a:spcBef>
              <a:spcAft>
                <a:spcPts val="0"/>
              </a:spcAft>
              <a:buClr>
                <a:srgbClr val="41294A"/>
              </a:buClr>
              <a:buSzPts val="2100"/>
              <a:buNone/>
              <a:defRPr sz="2100">
                <a:solidFill>
                  <a:srgbClr val="41294A"/>
                </a:solidFill>
              </a:defRPr>
            </a:lvl8pPr>
            <a:lvl9pPr lvl="8" algn="r" rtl="0">
              <a:lnSpc>
                <a:spcPct val="100000"/>
              </a:lnSpc>
              <a:spcBef>
                <a:spcPts val="0"/>
              </a:spcBef>
              <a:spcAft>
                <a:spcPts val="0"/>
              </a:spcAft>
              <a:buClr>
                <a:srgbClr val="41294A"/>
              </a:buClr>
              <a:buSzPts val="2100"/>
              <a:buNone/>
              <a:defRPr sz="2100">
                <a:solidFill>
                  <a:srgbClr val="41294A"/>
                </a:solidFill>
              </a:defRPr>
            </a:lvl9pPr>
          </a:lstStyle>
          <a:p>
            <a:endParaRPr/>
          </a:p>
        </p:txBody>
      </p:sp>
      <p:sp>
        <p:nvSpPr>
          <p:cNvPr id="32" name="Google Shape;32;p3"/>
          <p:cNvSpPr/>
          <p:nvPr/>
        </p:nvSpPr>
        <p:spPr>
          <a:xfrm>
            <a:off x="255838" y="541050"/>
            <a:ext cx="4777035" cy="4762282"/>
          </a:xfrm>
          <a:custGeom>
            <a:avLst/>
            <a:gdLst/>
            <a:ahLst/>
            <a:cxnLst/>
            <a:rect l="l" t="t" r="r" b="b"/>
            <a:pathLst>
              <a:path w="78037" h="77796" extrusionOk="0">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3"/>
          <p:cNvGrpSpPr/>
          <p:nvPr/>
        </p:nvGrpSpPr>
        <p:grpSpPr>
          <a:xfrm rot="-6721043">
            <a:off x="7548010" y="3679328"/>
            <a:ext cx="4314064" cy="3465487"/>
            <a:chOff x="1645525" y="677625"/>
            <a:chExt cx="4313925" cy="3465375"/>
          </a:xfrm>
        </p:grpSpPr>
        <p:sp>
          <p:nvSpPr>
            <p:cNvPr id="34" name="Google Shape;34;p3"/>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3"/>
          <p:cNvGrpSpPr/>
          <p:nvPr/>
        </p:nvGrpSpPr>
        <p:grpSpPr>
          <a:xfrm rot="-9532838">
            <a:off x="-3152758" y="-2029478"/>
            <a:ext cx="4313778" cy="3465257"/>
            <a:chOff x="1645525" y="677625"/>
            <a:chExt cx="4313925" cy="3465375"/>
          </a:xfrm>
        </p:grpSpPr>
        <p:sp>
          <p:nvSpPr>
            <p:cNvPr id="43" name="Google Shape;43;p3"/>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51;p3"/>
          <p:cNvSpPr txBox="1">
            <a:spLocks noGrp="1"/>
          </p:cNvSpPr>
          <p:nvPr>
            <p:ph type="title" idx="2" hasCustomPrompt="1"/>
          </p:nvPr>
        </p:nvSpPr>
        <p:spPr>
          <a:xfrm>
            <a:off x="6323650" y="315950"/>
            <a:ext cx="2103600" cy="9795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999999"/>
              </a:buClr>
              <a:buSzPts val="3600"/>
              <a:buNone/>
              <a:defRPr sz="6000">
                <a:solidFill>
                  <a:schemeClr val="dk2"/>
                </a:solidFill>
              </a:defRPr>
            </a:lvl1pPr>
            <a:lvl2pPr lvl="1" algn="r" rtl="0">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3">
  <p:cSld name="CUSTOM_9_1_1_1_1_1_1">
    <p:bg>
      <p:bgPr>
        <a:solidFill>
          <a:schemeClr val="lt2"/>
        </a:solidFill>
        <a:effectLst/>
      </p:bgPr>
    </p:bg>
    <p:spTree>
      <p:nvGrpSpPr>
        <p:cNvPr id="1" name="Shape 1379"/>
        <p:cNvGrpSpPr/>
        <p:nvPr/>
      </p:nvGrpSpPr>
      <p:grpSpPr>
        <a:xfrm>
          <a:off x="0" y="0"/>
          <a:ext cx="0" cy="0"/>
          <a:chOff x="0" y="0"/>
          <a:chExt cx="0" cy="0"/>
        </a:xfrm>
      </p:grpSpPr>
      <p:grpSp>
        <p:nvGrpSpPr>
          <p:cNvPr id="1380" name="Google Shape;1380;p61"/>
          <p:cNvGrpSpPr/>
          <p:nvPr/>
        </p:nvGrpSpPr>
        <p:grpSpPr>
          <a:xfrm rot="5400000">
            <a:off x="-1352137" y="-958946"/>
            <a:ext cx="5481704" cy="4403452"/>
            <a:chOff x="1645525" y="677625"/>
            <a:chExt cx="4313925" cy="3465375"/>
          </a:xfrm>
        </p:grpSpPr>
        <p:sp>
          <p:nvSpPr>
            <p:cNvPr id="1381" name="Google Shape;1381;p6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61"/>
          <p:cNvGrpSpPr/>
          <p:nvPr/>
        </p:nvGrpSpPr>
        <p:grpSpPr>
          <a:xfrm>
            <a:off x="7640944" y="3328659"/>
            <a:ext cx="4313925" cy="3465375"/>
            <a:chOff x="1645525" y="677625"/>
            <a:chExt cx="4313925" cy="3465375"/>
          </a:xfrm>
        </p:grpSpPr>
        <p:sp>
          <p:nvSpPr>
            <p:cNvPr id="1390" name="Google Shape;1390;p6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52"/>
        <p:cNvGrpSpPr/>
        <p:nvPr/>
      </p:nvGrpSpPr>
      <p:grpSpPr>
        <a:xfrm>
          <a:off x="0" y="0"/>
          <a:ext cx="0" cy="0"/>
          <a:chOff x="0" y="0"/>
          <a:chExt cx="0" cy="0"/>
        </a:xfrm>
      </p:grpSpPr>
      <p:sp>
        <p:nvSpPr>
          <p:cNvPr id="53" name="Google Shape;53;p4"/>
          <p:cNvSpPr txBox="1">
            <a:spLocks noGrp="1"/>
          </p:cNvSpPr>
          <p:nvPr>
            <p:ph type="subTitle" idx="1"/>
          </p:nvPr>
        </p:nvSpPr>
        <p:spPr>
          <a:xfrm flipH="1">
            <a:off x="716725" y="1997475"/>
            <a:ext cx="4547100" cy="2231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solidFill>
                  <a:schemeClr val="accent5"/>
                </a:solidFill>
              </a:defRPr>
            </a:lvl1pPr>
            <a:lvl2pPr lvl="1" rtl="0">
              <a:lnSpc>
                <a:spcPct val="100000"/>
              </a:lnSpc>
              <a:spcBef>
                <a:spcPts val="0"/>
              </a:spcBef>
              <a:spcAft>
                <a:spcPts val="0"/>
              </a:spcAft>
              <a:buNone/>
              <a:defRPr sz="1600">
                <a:solidFill>
                  <a:schemeClr val="accent5"/>
                </a:solidFill>
              </a:defRPr>
            </a:lvl2pPr>
            <a:lvl3pPr lvl="2" rtl="0">
              <a:lnSpc>
                <a:spcPct val="100000"/>
              </a:lnSpc>
              <a:spcBef>
                <a:spcPts val="0"/>
              </a:spcBef>
              <a:spcAft>
                <a:spcPts val="0"/>
              </a:spcAft>
              <a:buNone/>
              <a:defRPr sz="1600">
                <a:solidFill>
                  <a:schemeClr val="accent5"/>
                </a:solidFill>
              </a:defRPr>
            </a:lvl3pPr>
            <a:lvl4pPr lvl="3" rtl="0">
              <a:lnSpc>
                <a:spcPct val="100000"/>
              </a:lnSpc>
              <a:spcBef>
                <a:spcPts val="0"/>
              </a:spcBef>
              <a:spcAft>
                <a:spcPts val="0"/>
              </a:spcAft>
              <a:buNone/>
              <a:defRPr sz="1600">
                <a:solidFill>
                  <a:schemeClr val="accent5"/>
                </a:solidFill>
              </a:defRPr>
            </a:lvl4pPr>
            <a:lvl5pPr lvl="4" rtl="0">
              <a:lnSpc>
                <a:spcPct val="100000"/>
              </a:lnSpc>
              <a:spcBef>
                <a:spcPts val="0"/>
              </a:spcBef>
              <a:spcAft>
                <a:spcPts val="0"/>
              </a:spcAft>
              <a:buNone/>
              <a:defRPr sz="1600">
                <a:solidFill>
                  <a:schemeClr val="accent5"/>
                </a:solidFill>
              </a:defRPr>
            </a:lvl5pPr>
            <a:lvl6pPr lvl="5" rtl="0">
              <a:lnSpc>
                <a:spcPct val="100000"/>
              </a:lnSpc>
              <a:spcBef>
                <a:spcPts val="0"/>
              </a:spcBef>
              <a:spcAft>
                <a:spcPts val="0"/>
              </a:spcAft>
              <a:buNone/>
              <a:defRPr sz="1600">
                <a:solidFill>
                  <a:schemeClr val="accent5"/>
                </a:solidFill>
              </a:defRPr>
            </a:lvl6pPr>
            <a:lvl7pPr lvl="6" rtl="0">
              <a:lnSpc>
                <a:spcPct val="100000"/>
              </a:lnSpc>
              <a:spcBef>
                <a:spcPts val="0"/>
              </a:spcBef>
              <a:spcAft>
                <a:spcPts val="0"/>
              </a:spcAft>
              <a:buNone/>
              <a:defRPr sz="1600">
                <a:solidFill>
                  <a:schemeClr val="accent5"/>
                </a:solidFill>
              </a:defRPr>
            </a:lvl7pPr>
            <a:lvl8pPr lvl="7" rtl="0">
              <a:lnSpc>
                <a:spcPct val="100000"/>
              </a:lnSpc>
              <a:spcBef>
                <a:spcPts val="0"/>
              </a:spcBef>
              <a:spcAft>
                <a:spcPts val="0"/>
              </a:spcAft>
              <a:buNone/>
              <a:defRPr sz="1600">
                <a:solidFill>
                  <a:schemeClr val="accent5"/>
                </a:solidFill>
              </a:defRPr>
            </a:lvl8pPr>
            <a:lvl9pPr lvl="8" rtl="0">
              <a:lnSpc>
                <a:spcPct val="100000"/>
              </a:lnSpc>
              <a:spcBef>
                <a:spcPts val="0"/>
              </a:spcBef>
              <a:spcAft>
                <a:spcPts val="0"/>
              </a:spcAft>
              <a:buNone/>
              <a:defRPr sz="1600">
                <a:solidFill>
                  <a:schemeClr val="accent5"/>
                </a:solidFill>
              </a:defRPr>
            </a:lvl9pPr>
          </a:lstStyle>
          <a:p>
            <a:endParaRPr/>
          </a:p>
        </p:txBody>
      </p:sp>
      <p:sp>
        <p:nvSpPr>
          <p:cNvPr id="54" name="Google Shape;54;p4"/>
          <p:cNvSpPr txBox="1">
            <a:spLocks noGrp="1"/>
          </p:cNvSpPr>
          <p:nvPr>
            <p:ph type="title"/>
          </p:nvPr>
        </p:nvSpPr>
        <p:spPr>
          <a:xfrm>
            <a:off x="716725" y="545125"/>
            <a:ext cx="3080100" cy="1073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accent4"/>
                </a:solidFill>
              </a:defRPr>
            </a:lvl1pPr>
            <a:lvl2pPr lvl="1" rtl="0">
              <a:spcBef>
                <a:spcPts val="0"/>
              </a:spcBef>
              <a:spcAft>
                <a:spcPts val="0"/>
              </a:spcAft>
              <a:buNone/>
              <a:defRPr sz="3000">
                <a:solidFill>
                  <a:schemeClr val="accent4"/>
                </a:solidFill>
                <a:latin typeface="Roboto Slab Light"/>
                <a:ea typeface="Roboto Slab Light"/>
                <a:cs typeface="Roboto Slab Light"/>
                <a:sym typeface="Roboto Slab Light"/>
              </a:defRPr>
            </a:lvl2pPr>
            <a:lvl3pPr lvl="2" rtl="0">
              <a:spcBef>
                <a:spcPts val="0"/>
              </a:spcBef>
              <a:spcAft>
                <a:spcPts val="0"/>
              </a:spcAft>
              <a:buNone/>
              <a:defRPr sz="3000">
                <a:solidFill>
                  <a:schemeClr val="accent4"/>
                </a:solidFill>
                <a:latin typeface="Roboto Slab Light"/>
                <a:ea typeface="Roboto Slab Light"/>
                <a:cs typeface="Roboto Slab Light"/>
                <a:sym typeface="Roboto Slab Light"/>
              </a:defRPr>
            </a:lvl3pPr>
            <a:lvl4pPr lvl="3" rtl="0">
              <a:spcBef>
                <a:spcPts val="0"/>
              </a:spcBef>
              <a:spcAft>
                <a:spcPts val="0"/>
              </a:spcAft>
              <a:buNone/>
              <a:defRPr sz="3000">
                <a:solidFill>
                  <a:schemeClr val="accent4"/>
                </a:solidFill>
                <a:latin typeface="Roboto Slab Light"/>
                <a:ea typeface="Roboto Slab Light"/>
                <a:cs typeface="Roboto Slab Light"/>
                <a:sym typeface="Roboto Slab Light"/>
              </a:defRPr>
            </a:lvl4pPr>
            <a:lvl5pPr lvl="4" rtl="0">
              <a:spcBef>
                <a:spcPts val="0"/>
              </a:spcBef>
              <a:spcAft>
                <a:spcPts val="0"/>
              </a:spcAft>
              <a:buNone/>
              <a:defRPr sz="3000">
                <a:solidFill>
                  <a:schemeClr val="accent4"/>
                </a:solidFill>
                <a:latin typeface="Roboto Slab Light"/>
                <a:ea typeface="Roboto Slab Light"/>
                <a:cs typeface="Roboto Slab Light"/>
                <a:sym typeface="Roboto Slab Light"/>
              </a:defRPr>
            </a:lvl5pPr>
            <a:lvl6pPr lvl="5" rtl="0">
              <a:spcBef>
                <a:spcPts val="0"/>
              </a:spcBef>
              <a:spcAft>
                <a:spcPts val="0"/>
              </a:spcAft>
              <a:buNone/>
              <a:defRPr sz="3000">
                <a:solidFill>
                  <a:schemeClr val="accent4"/>
                </a:solidFill>
                <a:latin typeface="Roboto Slab Light"/>
                <a:ea typeface="Roboto Slab Light"/>
                <a:cs typeface="Roboto Slab Light"/>
                <a:sym typeface="Roboto Slab Light"/>
              </a:defRPr>
            </a:lvl6pPr>
            <a:lvl7pPr lvl="6" rtl="0">
              <a:spcBef>
                <a:spcPts val="0"/>
              </a:spcBef>
              <a:spcAft>
                <a:spcPts val="0"/>
              </a:spcAft>
              <a:buNone/>
              <a:defRPr sz="3000">
                <a:solidFill>
                  <a:schemeClr val="accent4"/>
                </a:solidFill>
                <a:latin typeface="Roboto Slab Light"/>
                <a:ea typeface="Roboto Slab Light"/>
                <a:cs typeface="Roboto Slab Light"/>
                <a:sym typeface="Roboto Slab Light"/>
              </a:defRPr>
            </a:lvl7pPr>
            <a:lvl8pPr lvl="7" rtl="0">
              <a:spcBef>
                <a:spcPts val="0"/>
              </a:spcBef>
              <a:spcAft>
                <a:spcPts val="0"/>
              </a:spcAft>
              <a:buNone/>
              <a:defRPr sz="3000">
                <a:solidFill>
                  <a:schemeClr val="accent4"/>
                </a:solidFill>
                <a:latin typeface="Roboto Slab Light"/>
                <a:ea typeface="Roboto Slab Light"/>
                <a:cs typeface="Roboto Slab Light"/>
                <a:sym typeface="Roboto Slab Light"/>
              </a:defRPr>
            </a:lvl8pPr>
            <a:lvl9pPr lvl="8" rtl="0">
              <a:spcBef>
                <a:spcPts val="0"/>
              </a:spcBef>
              <a:spcAft>
                <a:spcPts val="0"/>
              </a:spcAft>
              <a:buNone/>
              <a:defRPr sz="3000">
                <a:solidFill>
                  <a:schemeClr val="accent4"/>
                </a:solidFill>
                <a:latin typeface="Roboto Slab Light"/>
                <a:ea typeface="Roboto Slab Light"/>
                <a:cs typeface="Roboto Slab Light"/>
                <a:sym typeface="Roboto Slab Light"/>
              </a:defRPr>
            </a:lvl9pPr>
          </a:lstStyle>
          <a:p>
            <a:endParaRPr/>
          </a:p>
        </p:txBody>
      </p:sp>
      <p:grpSp>
        <p:nvGrpSpPr>
          <p:cNvPr id="55" name="Google Shape;55;p4"/>
          <p:cNvGrpSpPr/>
          <p:nvPr/>
        </p:nvGrpSpPr>
        <p:grpSpPr>
          <a:xfrm flipH="1">
            <a:off x="-3378906" y="3148409"/>
            <a:ext cx="4313925" cy="3465375"/>
            <a:chOff x="1645525" y="677625"/>
            <a:chExt cx="4313925" cy="3465375"/>
          </a:xfrm>
        </p:grpSpPr>
        <p:sp>
          <p:nvSpPr>
            <p:cNvPr id="56" name="Google Shape;56;p4"/>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4"/>
          <p:cNvGrpSpPr/>
          <p:nvPr/>
        </p:nvGrpSpPr>
        <p:grpSpPr>
          <a:xfrm rot="10800000">
            <a:off x="4571994" y="-797772"/>
            <a:ext cx="5369111" cy="4313006"/>
            <a:chOff x="1645525" y="677625"/>
            <a:chExt cx="4313925" cy="3465375"/>
          </a:xfrm>
        </p:grpSpPr>
        <p:sp>
          <p:nvSpPr>
            <p:cNvPr id="65" name="Google Shape;65;p4"/>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73"/>
        <p:cNvGrpSpPr/>
        <p:nvPr/>
      </p:nvGrpSpPr>
      <p:grpSpPr>
        <a:xfrm>
          <a:off x="0" y="0"/>
          <a:ext cx="0" cy="0"/>
          <a:chOff x="0" y="0"/>
          <a:chExt cx="0" cy="0"/>
        </a:xfrm>
      </p:grpSpPr>
      <p:sp>
        <p:nvSpPr>
          <p:cNvPr id="74" name="Google Shape;74;p5"/>
          <p:cNvSpPr txBox="1">
            <a:spLocks noGrp="1"/>
          </p:cNvSpPr>
          <p:nvPr>
            <p:ph type="subTitle" idx="1"/>
          </p:nvPr>
        </p:nvSpPr>
        <p:spPr>
          <a:xfrm>
            <a:off x="1371450" y="3011276"/>
            <a:ext cx="2896800" cy="84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accent4"/>
                </a:solidFill>
              </a:defRPr>
            </a:lvl1pPr>
            <a:lvl2pPr lvl="1" algn="ctr" rtl="0">
              <a:lnSpc>
                <a:spcPct val="100000"/>
              </a:lnSpc>
              <a:spcBef>
                <a:spcPts val="1600"/>
              </a:spcBef>
              <a:spcAft>
                <a:spcPts val="0"/>
              </a:spcAft>
              <a:buNone/>
              <a:defRPr sz="1600">
                <a:solidFill>
                  <a:schemeClr val="accent4"/>
                </a:solidFill>
              </a:defRPr>
            </a:lvl2pPr>
            <a:lvl3pPr lvl="2" algn="ctr" rtl="0">
              <a:lnSpc>
                <a:spcPct val="100000"/>
              </a:lnSpc>
              <a:spcBef>
                <a:spcPts val="1600"/>
              </a:spcBef>
              <a:spcAft>
                <a:spcPts val="0"/>
              </a:spcAft>
              <a:buNone/>
              <a:defRPr sz="1600">
                <a:solidFill>
                  <a:schemeClr val="accent4"/>
                </a:solidFill>
              </a:defRPr>
            </a:lvl3pPr>
            <a:lvl4pPr lvl="3" algn="ctr" rtl="0">
              <a:lnSpc>
                <a:spcPct val="100000"/>
              </a:lnSpc>
              <a:spcBef>
                <a:spcPts val="1600"/>
              </a:spcBef>
              <a:spcAft>
                <a:spcPts val="0"/>
              </a:spcAft>
              <a:buNone/>
              <a:defRPr sz="1600">
                <a:solidFill>
                  <a:schemeClr val="accent4"/>
                </a:solidFill>
              </a:defRPr>
            </a:lvl4pPr>
            <a:lvl5pPr lvl="4" algn="ctr" rtl="0">
              <a:lnSpc>
                <a:spcPct val="100000"/>
              </a:lnSpc>
              <a:spcBef>
                <a:spcPts val="1600"/>
              </a:spcBef>
              <a:spcAft>
                <a:spcPts val="0"/>
              </a:spcAft>
              <a:buNone/>
              <a:defRPr sz="1600">
                <a:solidFill>
                  <a:schemeClr val="accent4"/>
                </a:solidFill>
              </a:defRPr>
            </a:lvl5pPr>
            <a:lvl6pPr lvl="5" algn="ctr" rtl="0">
              <a:lnSpc>
                <a:spcPct val="100000"/>
              </a:lnSpc>
              <a:spcBef>
                <a:spcPts val="1600"/>
              </a:spcBef>
              <a:spcAft>
                <a:spcPts val="0"/>
              </a:spcAft>
              <a:buNone/>
              <a:defRPr sz="1600">
                <a:solidFill>
                  <a:schemeClr val="accent4"/>
                </a:solidFill>
              </a:defRPr>
            </a:lvl6pPr>
            <a:lvl7pPr lvl="6" algn="ctr" rtl="0">
              <a:lnSpc>
                <a:spcPct val="100000"/>
              </a:lnSpc>
              <a:spcBef>
                <a:spcPts val="1600"/>
              </a:spcBef>
              <a:spcAft>
                <a:spcPts val="0"/>
              </a:spcAft>
              <a:buNone/>
              <a:defRPr sz="1600">
                <a:solidFill>
                  <a:schemeClr val="accent4"/>
                </a:solidFill>
              </a:defRPr>
            </a:lvl7pPr>
            <a:lvl8pPr lvl="7" algn="ctr" rtl="0">
              <a:lnSpc>
                <a:spcPct val="100000"/>
              </a:lnSpc>
              <a:spcBef>
                <a:spcPts val="1600"/>
              </a:spcBef>
              <a:spcAft>
                <a:spcPts val="0"/>
              </a:spcAft>
              <a:buNone/>
              <a:defRPr sz="1600">
                <a:solidFill>
                  <a:schemeClr val="accent4"/>
                </a:solidFill>
              </a:defRPr>
            </a:lvl8pPr>
            <a:lvl9pPr lvl="8" algn="ctr" rtl="0">
              <a:lnSpc>
                <a:spcPct val="100000"/>
              </a:lnSpc>
              <a:spcBef>
                <a:spcPts val="1600"/>
              </a:spcBef>
              <a:spcAft>
                <a:spcPts val="1600"/>
              </a:spcAft>
              <a:buNone/>
              <a:defRPr sz="1600">
                <a:solidFill>
                  <a:schemeClr val="accent4"/>
                </a:solidFill>
              </a:defRPr>
            </a:lvl9pPr>
          </a:lstStyle>
          <a:p>
            <a:endParaRPr/>
          </a:p>
        </p:txBody>
      </p:sp>
      <p:sp>
        <p:nvSpPr>
          <p:cNvPr id="75" name="Google Shape;75;p5"/>
          <p:cNvSpPr txBox="1">
            <a:spLocks noGrp="1"/>
          </p:cNvSpPr>
          <p:nvPr>
            <p:ph type="ctrTitle"/>
          </p:nvPr>
        </p:nvSpPr>
        <p:spPr>
          <a:xfrm>
            <a:off x="715050" y="545125"/>
            <a:ext cx="7713900" cy="512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accent4"/>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
        <p:nvSpPr>
          <p:cNvPr id="76" name="Google Shape;76;p5"/>
          <p:cNvSpPr txBox="1">
            <a:spLocks noGrp="1"/>
          </p:cNvSpPr>
          <p:nvPr>
            <p:ph type="subTitle" idx="2"/>
          </p:nvPr>
        </p:nvSpPr>
        <p:spPr>
          <a:xfrm>
            <a:off x="4875750" y="3011276"/>
            <a:ext cx="2896800" cy="84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accent4"/>
                </a:solidFill>
              </a:defRPr>
            </a:lvl1pPr>
            <a:lvl2pPr lvl="1" algn="ctr" rtl="0">
              <a:lnSpc>
                <a:spcPct val="100000"/>
              </a:lnSpc>
              <a:spcBef>
                <a:spcPts val="1600"/>
              </a:spcBef>
              <a:spcAft>
                <a:spcPts val="0"/>
              </a:spcAft>
              <a:buNone/>
              <a:defRPr sz="1600">
                <a:solidFill>
                  <a:schemeClr val="accent4"/>
                </a:solidFill>
              </a:defRPr>
            </a:lvl2pPr>
            <a:lvl3pPr lvl="2" algn="ctr" rtl="0">
              <a:lnSpc>
                <a:spcPct val="100000"/>
              </a:lnSpc>
              <a:spcBef>
                <a:spcPts val="1600"/>
              </a:spcBef>
              <a:spcAft>
                <a:spcPts val="0"/>
              </a:spcAft>
              <a:buNone/>
              <a:defRPr sz="1600">
                <a:solidFill>
                  <a:schemeClr val="accent4"/>
                </a:solidFill>
              </a:defRPr>
            </a:lvl3pPr>
            <a:lvl4pPr lvl="3" algn="ctr" rtl="0">
              <a:lnSpc>
                <a:spcPct val="100000"/>
              </a:lnSpc>
              <a:spcBef>
                <a:spcPts val="1600"/>
              </a:spcBef>
              <a:spcAft>
                <a:spcPts val="0"/>
              </a:spcAft>
              <a:buNone/>
              <a:defRPr sz="1600">
                <a:solidFill>
                  <a:schemeClr val="accent4"/>
                </a:solidFill>
              </a:defRPr>
            </a:lvl4pPr>
            <a:lvl5pPr lvl="4" algn="ctr" rtl="0">
              <a:lnSpc>
                <a:spcPct val="100000"/>
              </a:lnSpc>
              <a:spcBef>
                <a:spcPts val="1600"/>
              </a:spcBef>
              <a:spcAft>
                <a:spcPts val="0"/>
              </a:spcAft>
              <a:buNone/>
              <a:defRPr sz="1600">
                <a:solidFill>
                  <a:schemeClr val="accent4"/>
                </a:solidFill>
              </a:defRPr>
            </a:lvl5pPr>
            <a:lvl6pPr lvl="5" algn="ctr" rtl="0">
              <a:lnSpc>
                <a:spcPct val="100000"/>
              </a:lnSpc>
              <a:spcBef>
                <a:spcPts val="1600"/>
              </a:spcBef>
              <a:spcAft>
                <a:spcPts val="0"/>
              </a:spcAft>
              <a:buNone/>
              <a:defRPr sz="1600">
                <a:solidFill>
                  <a:schemeClr val="accent4"/>
                </a:solidFill>
              </a:defRPr>
            </a:lvl6pPr>
            <a:lvl7pPr lvl="6" algn="ctr" rtl="0">
              <a:lnSpc>
                <a:spcPct val="100000"/>
              </a:lnSpc>
              <a:spcBef>
                <a:spcPts val="1600"/>
              </a:spcBef>
              <a:spcAft>
                <a:spcPts val="0"/>
              </a:spcAft>
              <a:buNone/>
              <a:defRPr sz="1600">
                <a:solidFill>
                  <a:schemeClr val="accent4"/>
                </a:solidFill>
              </a:defRPr>
            </a:lvl7pPr>
            <a:lvl8pPr lvl="7" algn="ctr" rtl="0">
              <a:lnSpc>
                <a:spcPct val="100000"/>
              </a:lnSpc>
              <a:spcBef>
                <a:spcPts val="1600"/>
              </a:spcBef>
              <a:spcAft>
                <a:spcPts val="0"/>
              </a:spcAft>
              <a:buNone/>
              <a:defRPr sz="1600">
                <a:solidFill>
                  <a:schemeClr val="accent4"/>
                </a:solidFill>
              </a:defRPr>
            </a:lvl8pPr>
            <a:lvl9pPr lvl="8" algn="ctr" rtl="0">
              <a:lnSpc>
                <a:spcPct val="100000"/>
              </a:lnSpc>
              <a:spcBef>
                <a:spcPts val="1600"/>
              </a:spcBef>
              <a:spcAft>
                <a:spcPts val="1600"/>
              </a:spcAft>
              <a:buNone/>
              <a:defRPr sz="1600">
                <a:solidFill>
                  <a:schemeClr val="accent4"/>
                </a:solidFill>
              </a:defRPr>
            </a:lvl9pPr>
          </a:lstStyle>
          <a:p>
            <a:endParaRPr/>
          </a:p>
        </p:txBody>
      </p:sp>
      <p:sp>
        <p:nvSpPr>
          <p:cNvPr id="77" name="Google Shape;77;p5"/>
          <p:cNvSpPr txBox="1">
            <a:spLocks noGrp="1"/>
          </p:cNvSpPr>
          <p:nvPr>
            <p:ph type="subTitle" idx="3"/>
          </p:nvPr>
        </p:nvSpPr>
        <p:spPr>
          <a:xfrm>
            <a:off x="1905450" y="2595894"/>
            <a:ext cx="1828800" cy="548700"/>
          </a:xfrm>
          <a:prstGeom prst="rect">
            <a:avLst/>
          </a:prstGeom>
          <a:noFill/>
        </p:spPr>
        <p:txBody>
          <a:bodyPr spcFirstLastPara="1" wrap="square" lIns="91425" tIns="91425" rIns="91425" bIns="0" anchor="b" anchorCtr="0">
            <a:noAutofit/>
          </a:bodyPr>
          <a:lstStyle>
            <a:lvl1pPr lvl="0" algn="ctr" rtl="0">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algn="ctr" rtl="0">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a:endParaRPr/>
          </a:p>
        </p:txBody>
      </p:sp>
      <p:sp>
        <p:nvSpPr>
          <p:cNvPr id="78" name="Google Shape;78;p5"/>
          <p:cNvSpPr txBox="1">
            <a:spLocks noGrp="1"/>
          </p:cNvSpPr>
          <p:nvPr>
            <p:ph type="subTitle" idx="4"/>
          </p:nvPr>
        </p:nvSpPr>
        <p:spPr>
          <a:xfrm>
            <a:off x="5409750" y="2595894"/>
            <a:ext cx="1828800" cy="548700"/>
          </a:xfrm>
          <a:prstGeom prst="rect">
            <a:avLst/>
          </a:prstGeom>
          <a:noFill/>
        </p:spPr>
        <p:txBody>
          <a:bodyPr spcFirstLastPara="1" wrap="square" lIns="91425" tIns="91425" rIns="91425" bIns="0" anchor="b" anchorCtr="0">
            <a:noAutofit/>
          </a:bodyPr>
          <a:lstStyle>
            <a:lvl1pPr lvl="0" algn="ctr" rtl="0">
              <a:lnSpc>
                <a:spcPct val="100000"/>
              </a:lnSpc>
              <a:spcBef>
                <a:spcPts val="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1pPr>
            <a:lvl2pPr lvl="1"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2pPr>
            <a:lvl3pPr lvl="2"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3pPr>
            <a:lvl4pPr lvl="3"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4pPr>
            <a:lvl5pPr lvl="4"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5pPr>
            <a:lvl6pPr lvl="5"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6pPr>
            <a:lvl7pPr lvl="6"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7pPr>
            <a:lvl8pPr lvl="7" algn="ctr" rtl="0">
              <a:lnSpc>
                <a:spcPct val="100000"/>
              </a:lnSpc>
              <a:spcBef>
                <a:spcPts val="1600"/>
              </a:spcBef>
              <a:spcAft>
                <a:spcPts val="0"/>
              </a:spcAft>
              <a:buNone/>
              <a:defRPr sz="1800">
                <a:solidFill>
                  <a:schemeClr val="accent4"/>
                </a:solidFill>
                <a:latin typeface="Barlow Semi Condensed SemiBold"/>
                <a:ea typeface="Barlow Semi Condensed SemiBold"/>
                <a:cs typeface="Barlow Semi Condensed SemiBold"/>
                <a:sym typeface="Barlow Semi Condensed SemiBold"/>
              </a:defRPr>
            </a:lvl8pPr>
            <a:lvl9pPr lvl="8" algn="ctr" rtl="0">
              <a:lnSpc>
                <a:spcPct val="100000"/>
              </a:lnSpc>
              <a:spcBef>
                <a:spcPts val="1600"/>
              </a:spcBef>
              <a:spcAft>
                <a:spcPts val="1600"/>
              </a:spcAft>
              <a:buNone/>
              <a:defRPr sz="1800">
                <a:solidFill>
                  <a:schemeClr val="accent4"/>
                </a:solidFill>
                <a:latin typeface="Barlow Semi Condensed SemiBold"/>
                <a:ea typeface="Barlow Semi Condensed SemiBold"/>
                <a:cs typeface="Barlow Semi Condensed SemiBold"/>
                <a:sym typeface="Barlow Semi Condensed SemiBold"/>
              </a:defRPr>
            </a:lvl9pPr>
          </a:lstStyle>
          <a:p>
            <a:endParaRPr/>
          </a:p>
        </p:txBody>
      </p:sp>
      <p:grpSp>
        <p:nvGrpSpPr>
          <p:cNvPr id="79" name="Google Shape;79;p5"/>
          <p:cNvGrpSpPr/>
          <p:nvPr/>
        </p:nvGrpSpPr>
        <p:grpSpPr>
          <a:xfrm rot="2178779" flipH="1">
            <a:off x="-2989553" y="2121102"/>
            <a:ext cx="4313956" cy="3465400"/>
            <a:chOff x="1645525" y="677625"/>
            <a:chExt cx="4313925" cy="3465375"/>
          </a:xfrm>
        </p:grpSpPr>
        <p:sp>
          <p:nvSpPr>
            <p:cNvPr id="80" name="Google Shape;80;p5"/>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5"/>
          <p:cNvGrpSpPr/>
          <p:nvPr/>
        </p:nvGrpSpPr>
        <p:grpSpPr>
          <a:xfrm rot="-8463123" flipH="1">
            <a:off x="7919689" y="-346076"/>
            <a:ext cx="4313828" cy="3465297"/>
            <a:chOff x="1645525" y="677625"/>
            <a:chExt cx="4313925" cy="3465375"/>
          </a:xfrm>
        </p:grpSpPr>
        <p:sp>
          <p:nvSpPr>
            <p:cNvPr id="89" name="Google Shape;89;p5"/>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2"/>
        </a:solidFill>
        <a:effectLst/>
      </p:bgPr>
    </p:bg>
    <p:spTree>
      <p:nvGrpSpPr>
        <p:cNvPr id="1" name="Shape 99"/>
        <p:cNvGrpSpPr/>
        <p:nvPr/>
      </p:nvGrpSpPr>
      <p:grpSpPr>
        <a:xfrm>
          <a:off x="0" y="0"/>
          <a:ext cx="0" cy="0"/>
          <a:chOff x="0" y="0"/>
          <a:chExt cx="0" cy="0"/>
        </a:xfrm>
      </p:grpSpPr>
      <p:sp>
        <p:nvSpPr>
          <p:cNvPr id="100" name="Google Shape;100;p7"/>
          <p:cNvSpPr txBox="1">
            <a:spLocks noGrp="1"/>
          </p:cNvSpPr>
          <p:nvPr>
            <p:ph type="ctrTitle"/>
          </p:nvPr>
        </p:nvSpPr>
        <p:spPr>
          <a:xfrm flipH="1">
            <a:off x="5981400" y="1816200"/>
            <a:ext cx="2445900" cy="9696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None/>
              <a:defRPr sz="6000">
                <a:solidFill>
                  <a:schemeClr val="lt1"/>
                </a:solidFill>
              </a:defRPr>
            </a:lvl1pPr>
            <a:lvl2pPr lvl="1" algn="r" rtl="0">
              <a:spcBef>
                <a:spcPts val="0"/>
              </a:spcBef>
              <a:spcAft>
                <a:spcPts val="0"/>
              </a:spcAft>
              <a:buClr>
                <a:schemeClr val="lt1"/>
              </a:buClr>
              <a:buSzPts val="2400"/>
              <a:buNone/>
              <a:defRPr sz="2400">
                <a:solidFill>
                  <a:schemeClr val="lt1"/>
                </a:solidFill>
              </a:defRPr>
            </a:lvl2pPr>
            <a:lvl3pPr lvl="2" algn="r" rtl="0">
              <a:spcBef>
                <a:spcPts val="0"/>
              </a:spcBef>
              <a:spcAft>
                <a:spcPts val="0"/>
              </a:spcAft>
              <a:buClr>
                <a:schemeClr val="lt1"/>
              </a:buClr>
              <a:buSzPts val="2400"/>
              <a:buNone/>
              <a:defRPr sz="2400">
                <a:solidFill>
                  <a:schemeClr val="lt1"/>
                </a:solidFill>
              </a:defRPr>
            </a:lvl3pPr>
            <a:lvl4pPr lvl="3" algn="r" rtl="0">
              <a:spcBef>
                <a:spcPts val="0"/>
              </a:spcBef>
              <a:spcAft>
                <a:spcPts val="0"/>
              </a:spcAft>
              <a:buClr>
                <a:schemeClr val="lt1"/>
              </a:buClr>
              <a:buSzPts val="2400"/>
              <a:buNone/>
              <a:defRPr sz="2400">
                <a:solidFill>
                  <a:schemeClr val="lt1"/>
                </a:solidFill>
              </a:defRPr>
            </a:lvl4pPr>
            <a:lvl5pPr lvl="4" algn="r" rtl="0">
              <a:spcBef>
                <a:spcPts val="0"/>
              </a:spcBef>
              <a:spcAft>
                <a:spcPts val="0"/>
              </a:spcAft>
              <a:buClr>
                <a:schemeClr val="lt1"/>
              </a:buClr>
              <a:buSzPts val="2400"/>
              <a:buNone/>
              <a:defRPr sz="2400">
                <a:solidFill>
                  <a:schemeClr val="lt1"/>
                </a:solidFill>
              </a:defRPr>
            </a:lvl5pPr>
            <a:lvl6pPr lvl="5" algn="r" rtl="0">
              <a:spcBef>
                <a:spcPts val="0"/>
              </a:spcBef>
              <a:spcAft>
                <a:spcPts val="0"/>
              </a:spcAft>
              <a:buClr>
                <a:schemeClr val="lt1"/>
              </a:buClr>
              <a:buSzPts val="2400"/>
              <a:buNone/>
              <a:defRPr sz="2400">
                <a:solidFill>
                  <a:schemeClr val="lt1"/>
                </a:solidFill>
              </a:defRPr>
            </a:lvl6pPr>
            <a:lvl7pPr lvl="6" algn="r" rtl="0">
              <a:spcBef>
                <a:spcPts val="0"/>
              </a:spcBef>
              <a:spcAft>
                <a:spcPts val="0"/>
              </a:spcAft>
              <a:buClr>
                <a:schemeClr val="lt1"/>
              </a:buClr>
              <a:buSzPts val="2400"/>
              <a:buNone/>
              <a:defRPr sz="2400">
                <a:solidFill>
                  <a:schemeClr val="lt1"/>
                </a:solidFill>
              </a:defRPr>
            </a:lvl7pPr>
            <a:lvl8pPr lvl="7" algn="r" rtl="0">
              <a:spcBef>
                <a:spcPts val="0"/>
              </a:spcBef>
              <a:spcAft>
                <a:spcPts val="0"/>
              </a:spcAft>
              <a:buClr>
                <a:schemeClr val="lt1"/>
              </a:buClr>
              <a:buSzPts val="2400"/>
              <a:buNone/>
              <a:defRPr sz="2400">
                <a:solidFill>
                  <a:schemeClr val="lt1"/>
                </a:solidFill>
              </a:defRPr>
            </a:lvl8pPr>
            <a:lvl9pPr lvl="8" algn="r" rtl="0">
              <a:spcBef>
                <a:spcPts val="0"/>
              </a:spcBef>
              <a:spcAft>
                <a:spcPts val="0"/>
              </a:spcAft>
              <a:buClr>
                <a:schemeClr val="lt1"/>
              </a:buClr>
              <a:buSzPts val="2400"/>
              <a:buNone/>
              <a:defRPr sz="2400">
                <a:solidFill>
                  <a:schemeClr val="lt1"/>
                </a:solidFill>
              </a:defRPr>
            </a:lvl9pPr>
          </a:lstStyle>
          <a:p>
            <a:endParaRPr/>
          </a:p>
        </p:txBody>
      </p:sp>
      <p:sp>
        <p:nvSpPr>
          <p:cNvPr id="101" name="Google Shape;101;p7"/>
          <p:cNvSpPr txBox="1">
            <a:spLocks noGrp="1"/>
          </p:cNvSpPr>
          <p:nvPr>
            <p:ph type="subTitle" idx="1"/>
          </p:nvPr>
        </p:nvSpPr>
        <p:spPr>
          <a:xfrm flipH="1">
            <a:off x="4734000" y="2670300"/>
            <a:ext cx="3693300" cy="657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solidFill>
                  <a:schemeClr val="lt1"/>
                </a:solidFill>
              </a:defRPr>
            </a:lvl1pPr>
            <a:lvl2pPr lvl="1" algn="r" rtl="0">
              <a:lnSpc>
                <a:spcPct val="100000"/>
              </a:lnSpc>
              <a:spcBef>
                <a:spcPts val="1600"/>
              </a:spcBef>
              <a:spcAft>
                <a:spcPts val="0"/>
              </a:spcAft>
              <a:buNone/>
              <a:defRPr sz="1600">
                <a:solidFill>
                  <a:schemeClr val="lt1"/>
                </a:solidFill>
              </a:defRPr>
            </a:lvl2pPr>
            <a:lvl3pPr lvl="2" algn="r" rtl="0">
              <a:lnSpc>
                <a:spcPct val="100000"/>
              </a:lnSpc>
              <a:spcBef>
                <a:spcPts val="1600"/>
              </a:spcBef>
              <a:spcAft>
                <a:spcPts val="0"/>
              </a:spcAft>
              <a:buNone/>
              <a:defRPr sz="1600">
                <a:solidFill>
                  <a:schemeClr val="lt1"/>
                </a:solidFill>
              </a:defRPr>
            </a:lvl3pPr>
            <a:lvl4pPr lvl="3" algn="r" rtl="0">
              <a:lnSpc>
                <a:spcPct val="100000"/>
              </a:lnSpc>
              <a:spcBef>
                <a:spcPts val="1600"/>
              </a:spcBef>
              <a:spcAft>
                <a:spcPts val="0"/>
              </a:spcAft>
              <a:buNone/>
              <a:defRPr sz="1600">
                <a:solidFill>
                  <a:schemeClr val="lt1"/>
                </a:solidFill>
              </a:defRPr>
            </a:lvl4pPr>
            <a:lvl5pPr lvl="4" algn="r" rtl="0">
              <a:lnSpc>
                <a:spcPct val="100000"/>
              </a:lnSpc>
              <a:spcBef>
                <a:spcPts val="1600"/>
              </a:spcBef>
              <a:spcAft>
                <a:spcPts val="0"/>
              </a:spcAft>
              <a:buNone/>
              <a:defRPr sz="1600">
                <a:solidFill>
                  <a:schemeClr val="lt1"/>
                </a:solidFill>
              </a:defRPr>
            </a:lvl5pPr>
            <a:lvl6pPr lvl="5" algn="r" rtl="0">
              <a:lnSpc>
                <a:spcPct val="100000"/>
              </a:lnSpc>
              <a:spcBef>
                <a:spcPts val="1600"/>
              </a:spcBef>
              <a:spcAft>
                <a:spcPts val="0"/>
              </a:spcAft>
              <a:buNone/>
              <a:defRPr sz="1600">
                <a:solidFill>
                  <a:schemeClr val="lt1"/>
                </a:solidFill>
              </a:defRPr>
            </a:lvl6pPr>
            <a:lvl7pPr lvl="6" algn="r" rtl="0">
              <a:lnSpc>
                <a:spcPct val="100000"/>
              </a:lnSpc>
              <a:spcBef>
                <a:spcPts val="1600"/>
              </a:spcBef>
              <a:spcAft>
                <a:spcPts val="0"/>
              </a:spcAft>
              <a:buNone/>
              <a:defRPr sz="1600">
                <a:solidFill>
                  <a:schemeClr val="lt1"/>
                </a:solidFill>
              </a:defRPr>
            </a:lvl7pPr>
            <a:lvl8pPr lvl="7" algn="r" rtl="0">
              <a:lnSpc>
                <a:spcPct val="100000"/>
              </a:lnSpc>
              <a:spcBef>
                <a:spcPts val="1600"/>
              </a:spcBef>
              <a:spcAft>
                <a:spcPts val="0"/>
              </a:spcAft>
              <a:buNone/>
              <a:defRPr sz="1600">
                <a:solidFill>
                  <a:schemeClr val="lt1"/>
                </a:solidFill>
              </a:defRPr>
            </a:lvl8pPr>
            <a:lvl9pPr lvl="8" algn="r" rtl="0">
              <a:lnSpc>
                <a:spcPct val="100000"/>
              </a:lnSpc>
              <a:spcBef>
                <a:spcPts val="1600"/>
              </a:spcBef>
              <a:spcAft>
                <a:spcPts val="1600"/>
              </a:spcAft>
              <a:buNone/>
              <a:defRPr sz="1600">
                <a:solidFill>
                  <a:schemeClr val="lt1"/>
                </a:solidFill>
              </a:defRPr>
            </a:lvl9pPr>
          </a:lstStyle>
          <a:p>
            <a:endParaRPr/>
          </a:p>
        </p:txBody>
      </p:sp>
      <p:grpSp>
        <p:nvGrpSpPr>
          <p:cNvPr id="102" name="Google Shape;102;p7"/>
          <p:cNvGrpSpPr/>
          <p:nvPr/>
        </p:nvGrpSpPr>
        <p:grpSpPr>
          <a:xfrm>
            <a:off x="423700" y="1792963"/>
            <a:ext cx="4313925" cy="3465375"/>
            <a:chOff x="1645525" y="677625"/>
            <a:chExt cx="4313925" cy="3465375"/>
          </a:xfrm>
        </p:grpSpPr>
        <p:sp>
          <p:nvSpPr>
            <p:cNvPr id="103" name="Google Shape;103;p7"/>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7"/>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7"/>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7"/>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7"/>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7"/>
          <p:cNvGrpSpPr/>
          <p:nvPr/>
        </p:nvGrpSpPr>
        <p:grpSpPr>
          <a:xfrm rot="10362564">
            <a:off x="-2743655" y="-1714491"/>
            <a:ext cx="4313859" cy="3465322"/>
            <a:chOff x="1645525" y="677625"/>
            <a:chExt cx="4313925" cy="3465375"/>
          </a:xfrm>
        </p:grpSpPr>
        <p:sp>
          <p:nvSpPr>
            <p:cNvPr id="112" name="Google Shape;112;p7"/>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7"/>
          <p:cNvGrpSpPr/>
          <p:nvPr/>
        </p:nvGrpSpPr>
        <p:grpSpPr>
          <a:xfrm rot="-7659021">
            <a:off x="8014069" y="3043962"/>
            <a:ext cx="4313635" cy="3465142"/>
            <a:chOff x="1645525" y="677625"/>
            <a:chExt cx="4313925" cy="3465375"/>
          </a:xfrm>
        </p:grpSpPr>
        <p:sp>
          <p:nvSpPr>
            <p:cNvPr id="121" name="Google Shape;121;p7"/>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7"/>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7"/>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2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131"/>
        <p:cNvGrpSpPr/>
        <p:nvPr/>
      </p:nvGrpSpPr>
      <p:grpSpPr>
        <a:xfrm>
          <a:off x="0" y="0"/>
          <a:ext cx="0" cy="0"/>
          <a:chOff x="0" y="0"/>
          <a:chExt cx="0" cy="0"/>
        </a:xfrm>
      </p:grpSpPr>
      <p:sp>
        <p:nvSpPr>
          <p:cNvPr id="132" name="Google Shape;132;p9"/>
          <p:cNvSpPr txBox="1">
            <a:spLocks noGrp="1"/>
          </p:cNvSpPr>
          <p:nvPr>
            <p:ph type="title"/>
          </p:nvPr>
        </p:nvSpPr>
        <p:spPr>
          <a:xfrm>
            <a:off x="713229" y="1555600"/>
            <a:ext cx="3429000" cy="169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200"/>
              <a:buNone/>
              <a:defRPr sz="4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33" name="Google Shape;133;p9"/>
          <p:cNvSpPr txBox="1">
            <a:spLocks noGrp="1"/>
          </p:cNvSpPr>
          <p:nvPr>
            <p:ph type="subTitle" idx="1"/>
          </p:nvPr>
        </p:nvSpPr>
        <p:spPr>
          <a:xfrm>
            <a:off x="713225" y="4203578"/>
            <a:ext cx="4331100" cy="39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1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34" name="Google Shape;134;p9"/>
          <p:cNvSpPr/>
          <p:nvPr/>
        </p:nvSpPr>
        <p:spPr>
          <a:xfrm flipH="1">
            <a:off x="4247163" y="582475"/>
            <a:ext cx="4705436" cy="4690904"/>
          </a:xfrm>
          <a:custGeom>
            <a:avLst/>
            <a:gdLst/>
            <a:ahLst/>
            <a:cxnLst/>
            <a:rect l="l" t="t" r="r" b="b"/>
            <a:pathLst>
              <a:path w="78037" h="77796" extrusionOk="0">
                <a:moveTo>
                  <a:pt x="38785" y="1"/>
                </a:moveTo>
                <a:cubicBezTo>
                  <a:pt x="21373" y="1"/>
                  <a:pt x="1" y="7544"/>
                  <a:pt x="137" y="25776"/>
                </a:cubicBezTo>
                <a:cubicBezTo>
                  <a:pt x="242" y="39913"/>
                  <a:pt x="10968" y="41626"/>
                  <a:pt x="16160" y="41626"/>
                </a:cubicBezTo>
                <a:cubicBezTo>
                  <a:pt x="17821" y="41626"/>
                  <a:pt x="18915" y="41451"/>
                  <a:pt x="18915" y="41451"/>
                </a:cubicBezTo>
                <a:cubicBezTo>
                  <a:pt x="19094" y="45489"/>
                  <a:pt x="23570" y="49866"/>
                  <a:pt x="26156" y="50860"/>
                </a:cubicBezTo>
                <a:cubicBezTo>
                  <a:pt x="27967" y="51547"/>
                  <a:pt x="30146" y="52461"/>
                  <a:pt x="33441" y="52461"/>
                </a:cubicBezTo>
                <a:cubicBezTo>
                  <a:pt x="35395" y="52461"/>
                  <a:pt x="37742" y="52140"/>
                  <a:pt x="40638" y="51258"/>
                </a:cubicBezTo>
                <a:cubicBezTo>
                  <a:pt x="41334" y="51139"/>
                  <a:pt x="42051" y="50980"/>
                  <a:pt x="42767" y="50781"/>
                </a:cubicBezTo>
                <a:cubicBezTo>
                  <a:pt x="43284" y="52412"/>
                  <a:pt x="44537" y="54023"/>
                  <a:pt x="47064" y="55018"/>
                </a:cubicBezTo>
                <a:cubicBezTo>
                  <a:pt x="56950" y="58897"/>
                  <a:pt x="54941" y="70097"/>
                  <a:pt x="53588" y="77795"/>
                </a:cubicBezTo>
                <a:cubicBezTo>
                  <a:pt x="55180" y="77258"/>
                  <a:pt x="56731" y="76641"/>
                  <a:pt x="58243" y="75965"/>
                </a:cubicBezTo>
                <a:cubicBezTo>
                  <a:pt x="59258" y="69559"/>
                  <a:pt x="60849" y="60707"/>
                  <a:pt x="62262" y="58996"/>
                </a:cubicBezTo>
                <a:cubicBezTo>
                  <a:pt x="64211" y="56589"/>
                  <a:pt x="66340" y="52432"/>
                  <a:pt x="67513" y="47081"/>
                </a:cubicBezTo>
                <a:cubicBezTo>
                  <a:pt x="67772" y="46961"/>
                  <a:pt x="68050" y="46822"/>
                  <a:pt x="68329" y="46683"/>
                </a:cubicBezTo>
                <a:cubicBezTo>
                  <a:pt x="72069" y="46305"/>
                  <a:pt x="78036" y="42008"/>
                  <a:pt x="75232" y="28759"/>
                </a:cubicBezTo>
                <a:cubicBezTo>
                  <a:pt x="70756" y="10657"/>
                  <a:pt x="57686" y="373"/>
                  <a:pt x="40061" y="14"/>
                </a:cubicBezTo>
                <a:cubicBezTo>
                  <a:pt x="39639" y="5"/>
                  <a:pt x="39213" y="1"/>
                  <a:pt x="3878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9"/>
          <p:cNvGrpSpPr/>
          <p:nvPr/>
        </p:nvGrpSpPr>
        <p:grpSpPr>
          <a:xfrm rot="-6721043">
            <a:off x="7548010" y="3679328"/>
            <a:ext cx="4314064" cy="3465487"/>
            <a:chOff x="1645525" y="677625"/>
            <a:chExt cx="4313925" cy="3465375"/>
          </a:xfrm>
        </p:grpSpPr>
        <p:sp>
          <p:nvSpPr>
            <p:cNvPr id="136" name="Google Shape;136;p9"/>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9"/>
          <p:cNvGrpSpPr/>
          <p:nvPr/>
        </p:nvGrpSpPr>
        <p:grpSpPr>
          <a:xfrm rot="10800000">
            <a:off x="-3279918" y="-1614444"/>
            <a:ext cx="4313494" cy="3465028"/>
            <a:chOff x="1645525" y="677625"/>
            <a:chExt cx="4313925" cy="3465375"/>
          </a:xfrm>
        </p:grpSpPr>
        <p:sp>
          <p:nvSpPr>
            <p:cNvPr id="145" name="Google Shape;145;p9"/>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9"/>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chemeClr val="dk2">
                <a:alpha val="33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9"/>
          <p:cNvSpPr txBox="1">
            <a:spLocks noGrp="1"/>
          </p:cNvSpPr>
          <p:nvPr>
            <p:ph type="title" idx="2" hasCustomPrompt="1"/>
          </p:nvPr>
        </p:nvSpPr>
        <p:spPr>
          <a:xfrm>
            <a:off x="713229" y="545125"/>
            <a:ext cx="991800" cy="9795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2"/>
              </a:buClr>
              <a:buSzPts val="3600"/>
              <a:buNone/>
              <a:defRPr sz="6000">
                <a:solidFill>
                  <a:schemeClr val="dk2"/>
                </a:solidFill>
              </a:defRPr>
            </a:lvl1pPr>
            <a:lvl2pPr lvl="1"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0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dk2"/>
        </a:solidFill>
        <a:effectLst/>
      </p:bgPr>
    </p:bg>
    <p:spTree>
      <p:nvGrpSpPr>
        <p:cNvPr id="1" name="Shape 206"/>
        <p:cNvGrpSpPr/>
        <p:nvPr/>
      </p:nvGrpSpPr>
      <p:grpSpPr>
        <a:xfrm>
          <a:off x="0" y="0"/>
          <a:ext cx="0" cy="0"/>
          <a:chOff x="0" y="0"/>
          <a:chExt cx="0" cy="0"/>
        </a:xfrm>
      </p:grpSpPr>
      <p:sp>
        <p:nvSpPr>
          <p:cNvPr id="207" name="Google Shape;207;p13"/>
          <p:cNvSpPr txBox="1">
            <a:spLocks noGrp="1"/>
          </p:cNvSpPr>
          <p:nvPr>
            <p:ph type="ctrTitle"/>
          </p:nvPr>
        </p:nvSpPr>
        <p:spPr>
          <a:xfrm>
            <a:off x="1654404" y="1586197"/>
            <a:ext cx="16458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
        <p:nvSpPr>
          <p:cNvPr id="208" name="Google Shape;208;p13"/>
          <p:cNvSpPr txBox="1">
            <a:spLocks noGrp="1"/>
          </p:cNvSpPr>
          <p:nvPr>
            <p:ph type="title" idx="2" hasCustomPrompt="1"/>
          </p:nvPr>
        </p:nvSpPr>
        <p:spPr>
          <a:xfrm>
            <a:off x="738445" y="1487400"/>
            <a:ext cx="8883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600"/>
              <a:buNone/>
              <a:defRPr sz="4800">
                <a:solidFill>
                  <a:schemeClr val="lt1"/>
                </a:solidFill>
              </a:defRPr>
            </a:lvl1pPr>
            <a:lvl2pPr lvl="1"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09" name="Google Shape;209;p13"/>
          <p:cNvSpPr txBox="1">
            <a:spLocks noGrp="1"/>
          </p:cNvSpPr>
          <p:nvPr>
            <p:ph type="ctrTitle" idx="3"/>
          </p:nvPr>
        </p:nvSpPr>
        <p:spPr>
          <a:xfrm>
            <a:off x="1654404" y="3339978"/>
            <a:ext cx="1645800" cy="402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
        <p:nvSpPr>
          <p:cNvPr id="210" name="Google Shape;210;p13"/>
          <p:cNvSpPr txBox="1">
            <a:spLocks noGrp="1"/>
          </p:cNvSpPr>
          <p:nvPr>
            <p:ph type="title" idx="4" hasCustomPrompt="1"/>
          </p:nvPr>
        </p:nvSpPr>
        <p:spPr>
          <a:xfrm>
            <a:off x="738396" y="3236500"/>
            <a:ext cx="8883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600"/>
              <a:buNone/>
              <a:defRPr sz="4800">
                <a:solidFill>
                  <a:schemeClr val="lt1"/>
                </a:solidFill>
              </a:defRPr>
            </a:lvl1pPr>
            <a:lvl2pPr lvl="1"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11" name="Google Shape;211;p13"/>
          <p:cNvSpPr txBox="1">
            <a:spLocks noGrp="1"/>
          </p:cNvSpPr>
          <p:nvPr>
            <p:ph type="subTitle" idx="1"/>
          </p:nvPr>
        </p:nvSpPr>
        <p:spPr>
          <a:xfrm flipH="1">
            <a:off x="1654404" y="3630227"/>
            <a:ext cx="25602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12" name="Google Shape;212;p13"/>
          <p:cNvSpPr txBox="1">
            <a:spLocks noGrp="1"/>
          </p:cNvSpPr>
          <p:nvPr>
            <p:ph type="subTitle" idx="5"/>
          </p:nvPr>
        </p:nvSpPr>
        <p:spPr>
          <a:xfrm flipH="1">
            <a:off x="1654404" y="1877658"/>
            <a:ext cx="25602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13" name="Google Shape;213;p13"/>
          <p:cNvSpPr txBox="1">
            <a:spLocks noGrp="1"/>
          </p:cNvSpPr>
          <p:nvPr>
            <p:ph type="ctrTitle" idx="6"/>
          </p:nvPr>
        </p:nvSpPr>
        <p:spPr>
          <a:xfrm>
            <a:off x="5845404" y="1586197"/>
            <a:ext cx="16458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
        <p:nvSpPr>
          <p:cNvPr id="214" name="Google Shape;214;p13"/>
          <p:cNvSpPr txBox="1">
            <a:spLocks noGrp="1"/>
          </p:cNvSpPr>
          <p:nvPr>
            <p:ph type="title" idx="7" hasCustomPrompt="1"/>
          </p:nvPr>
        </p:nvSpPr>
        <p:spPr>
          <a:xfrm>
            <a:off x="4929372" y="1487400"/>
            <a:ext cx="8883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600"/>
              <a:buNone/>
              <a:defRPr sz="4800">
                <a:solidFill>
                  <a:schemeClr val="lt1"/>
                </a:solidFill>
              </a:defRPr>
            </a:lvl1pPr>
            <a:lvl2pPr lvl="1"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15" name="Google Shape;215;p13"/>
          <p:cNvSpPr txBox="1">
            <a:spLocks noGrp="1"/>
          </p:cNvSpPr>
          <p:nvPr>
            <p:ph type="ctrTitle" idx="8"/>
          </p:nvPr>
        </p:nvSpPr>
        <p:spPr>
          <a:xfrm>
            <a:off x="5845404" y="3339978"/>
            <a:ext cx="16458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None/>
              <a:defRPr sz="1800">
                <a:solidFill>
                  <a:schemeClr val="lt1"/>
                </a:solidFill>
              </a:defRPr>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
        <p:nvSpPr>
          <p:cNvPr id="216" name="Google Shape;216;p13"/>
          <p:cNvSpPr txBox="1">
            <a:spLocks noGrp="1"/>
          </p:cNvSpPr>
          <p:nvPr>
            <p:ph type="title" idx="9" hasCustomPrompt="1"/>
          </p:nvPr>
        </p:nvSpPr>
        <p:spPr>
          <a:xfrm>
            <a:off x="4929522" y="3236500"/>
            <a:ext cx="888300" cy="900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600"/>
              <a:buNone/>
              <a:defRPr sz="4800">
                <a:solidFill>
                  <a:schemeClr val="lt1"/>
                </a:solidFill>
              </a:defRPr>
            </a:lvl1pPr>
            <a:lvl2pPr lvl="1"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17" name="Google Shape;217;p13"/>
          <p:cNvSpPr txBox="1">
            <a:spLocks noGrp="1"/>
          </p:cNvSpPr>
          <p:nvPr>
            <p:ph type="subTitle" idx="13"/>
          </p:nvPr>
        </p:nvSpPr>
        <p:spPr>
          <a:xfrm flipH="1">
            <a:off x="5845404" y="3630227"/>
            <a:ext cx="25602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18" name="Google Shape;218;p13"/>
          <p:cNvSpPr txBox="1">
            <a:spLocks noGrp="1"/>
          </p:cNvSpPr>
          <p:nvPr>
            <p:ph type="subTitle" idx="14"/>
          </p:nvPr>
        </p:nvSpPr>
        <p:spPr>
          <a:xfrm flipH="1">
            <a:off x="5845404" y="1877658"/>
            <a:ext cx="25602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600">
                <a:solidFill>
                  <a:schemeClr val="lt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219" name="Google Shape;219;p13"/>
          <p:cNvGrpSpPr/>
          <p:nvPr/>
        </p:nvGrpSpPr>
        <p:grpSpPr>
          <a:xfrm rot="-5400000" flipH="1">
            <a:off x="6598594" y="-1758041"/>
            <a:ext cx="4313925" cy="3465375"/>
            <a:chOff x="1645525" y="677625"/>
            <a:chExt cx="4313925" cy="3465375"/>
          </a:xfrm>
        </p:grpSpPr>
        <p:sp>
          <p:nvSpPr>
            <p:cNvPr id="220" name="Google Shape;220;p13"/>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3"/>
          <p:cNvGrpSpPr/>
          <p:nvPr/>
        </p:nvGrpSpPr>
        <p:grpSpPr>
          <a:xfrm flipH="1">
            <a:off x="-3378906" y="3148409"/>
            <a:ext cx="4313925" cy="3465375"/>
            <a:chOff x="1645525" y="677625"/>
            <a:chExt cx="4313925" cy="3465375"/>
          </a:xfrm>
        </p:grpSpPr>
        <p:sp>
          <p:nvSpPr>
            <p:cNvPr id="229" name="Google Shape;229;p13"/>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13"/>
          <p:cNvSpPr txBox="1">
            <a:spLocks noGrp="1"/>
          </p:cNvSpPr>
          <p:nvPr>
            <p:ph type="ctrTitle" idx="15"/>
          </p:nvPr>
        </p:nvSpPr>
        <p:spPr>
          <a:xfrm>
            <a:off x="713228" y="543425"/>
            <a:ext cx="2877600" cy="512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APTION_ONLY_1">
    <p:bg>
      <p:bgPr>
        <a:solidFill>
          <a:schemeClr val="lt1"/>
        </a:solidFill>
        <a:effectLst/>
      </p:bgPr>
    </p:bg>
    <p:spTree>
      <p:nvGrpSpPr>
        <p:cNvPr id="1" name="Shape 394"/>
        <p:cNvGrpSpPr/>
        <p:nvPr/>
      </p:nvGrpSpPr>
      <p:grpSpPr>
        <a:xfrm>
          <a:off x="0" y="0"/>
          <a:ext cx="0" cy="0"/>
          <a:chOff x="0" y="0"/>
          <a:chExt cx="0" cy="0"/>
        </a:xfrm>
      </p:grpSpPr>
      <p:sp>
        <p:nvSpPr>
          <p:cNvPr id="395" name="Google Shape;395;p21"/>
          <p:cNvSpPr txBox="1">
            <a:spLocks noGrp="1"/>
          </p:cNvSpPr>
          <p:nvPr>
            <p:ph type="ctrTitle"/>
          </p:nvPr>
        </p:nvSpPr>
        <p:spPr>
          <a:xfrm>
            <a:off x="4289700" y="3212775"/>
            <a:ext cx="2700000" cy="3555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accent5"/>
              </a:buClr>
              <a:buSzPts val="1400"/>
              <a:buNone/>
              <a:defRPr sz="1800">
                <a:solidFill>
                  <a:schemeClr val="lt2"/>
                </a:solidFill>
              </a:defRPr>
            </a:lvl1pPr>
            <a:lvl2pPr lvl="1" algn="ctr" rtl="0">
              <a:spcBef>
                <a:spcPts val="0"/>
              </a:spcBef>
              <a:spcAft>
                <a:spcPts val="0"/>
              </a:spcAft>
              <a:buClr>
                <a:schemeClr val="accent5"/>
              </a:buClr>
              <a:buSzPts val="1400"/>
              <a:buNone/>
              <a:defRPr sz="1400">
                <a:solidFill>
                  <a:schemeClr val="accent5"/>
                </a:solidFill>
              </a:defRPr>
            </a:lvl2pPr>
            <a:lvl3pPr lvl="2" algn="ctr" rtl="0">
              <a:spcBef>
                <a:spcPts val="0"/>
              </a:spcBef>
              <a:spcAft>
                <a:spcPts val="0"/>
              </a:spcAft>
              <a:buClr>
                <a:schemeClr val="accent5"/>
              </a:buClr>
              <a:buSzPts val="1400"/>
              <a:buNone/>
              <a:defRPr sz="1400">
                <a:solidFill>
                  <a:schemeClr val="accent5"/>
                </a:solidFill>
              </a:defRPr>
            </a:lvl3pPr>
            <a:lvl4pPr lvl="3" algn="ctr" rtl="0">
              <a:spcBef>
                <a:spcPts val="0"/>
              </a:spcBef>
              <a:spcAft>
                <a:spcPts val="0"/>
              </a:spcAft>
              <a:buClr>
                <a:schemeClr val="accent5"/>
              </a:buClr>
              <a:buSzPts val="1400"/>
              <a:buNone/>
              <a:defRPr sz="1400">
                <a:solidFill>
                  <a:schemeClr val="accent5"/>
                </a:solidFill>
              </a:defRPr>
            </a:lvl4pPr>
            <a:lvl5pPr lvl="4" algn="ctr" rtl="0">
              <a:spcBef>
                <a:spcPts val="0"/>
              </a:spcBef>
              <a:spcAft>
                <a:spcPts val="0"/>
              </a:spcAft>
              <a:buClr>
                <a:schemeClr val="accent5"/>
              </a:buClr>
              <a:buSzPts val="1400"/>
              <a:buNone/>
              <a:defRPr sz="1400">
                <a:solidFill>
                  <a:schemeClr val="accent5"/>
                </a:solidFill>
              </a:defRPr>
            </a:lvl5pPr>
            <a:lvl6pPr lvl="5" algn="ctr" rtl="0">
              <a:spcBef>
                <a:spcPts val="0"/>
              </a:spcBef>
              <a:spcAft>
                <a:spcPts val="0"/>
              </a:spcAft>
              <a:buClr>
                <a:schemeClr val="accent5"/>
              </a:buClr>
              <a:buSzPts val="1400"/>
              <a:buNone/>
              <a:defRPr sz="1400">
                <a:solidFill>
                  <a:schemeClr val="accent5"/>
                </a:solidFill>
              </a:defRPr>
            </a:lvl6pPr>
            <a:lvl7pPr lvl="6" algn="ctr" rtl="0">
              <a:spcBef>
                <a:spcPts val="0"/>
              </a:spcBef>
              <a:spcAft>
                <a:spcPts val="0"/>
              </a:spcAft>
              <a:buClr>
                <a:schemeClr val="accent5"/>
              </a:buClr>
              <a:buSzPts val="1400"/>
              <a:buNone/>
              <a:defRPr sz="1400">
                <a:solidFill>
                  <a:schemeClr val="accent5"/>
                </a:solidFill>
              </a:defRPr>
            </a:lvl7pPr>
            <a:lvl8pPr lvl="7" algn="ctr" rtl="0">
              <a:spcBef>
                <a:spcPts val="0"/>
              </a:spcBef>
              <a:spcAft>
                <a:spcPts val="0"/>
              </a:spcAft>
              <a:buClr>
                <a:schemeClr val="accent5"/>
              </a:buClr>
              <a:buSzPts val="1400"/>
              <a:buNone/>
              <a:defRPr sz="1400">
                <a:solidFill>
                  <a:schemeClr val="accent5"/>
                </a:solidFill>
              </a:defRPr>
            </a:lvl8pPr>
            <a:lvl9pPr lvl="8" algn="ctr" rtl="0">
              <a:spcBef>
                <a:spcPts val="0"/>
              </a:spcBef>
              <a:spcAft>
                <a:spcPts val="0"/>
              </a:spcAft>
              <a:buClr>
                <a:schemeClr val="accent5"/>
              </a:buClr>
              <a:buSzPts val="1400"/>
              <a:buNone/>
              <a:defRPr sz="1400">
                <a:solidFill>
                  <a:schemeClr val="accent5"/>
                </a:solidFill>
              </a:defRPr>
            </a:lvl9pPr>
          </a:lstStyle>
          <a:p>
            <a:endParaRPr/>
          </a:p>
        </p:txBody>
      </p:sp>
      <p:sp>
        <p:nvSpPr>
          <p:cNvPr id="396" name="Google Shape;396;p21"/>
          <p:cNvSpPr txBox="1">
            <a:spLocks noGrp="1"/>
          </p:cNvSpPr>
          <p:nvPr>
            <p:ph type="subTitle" idx="1"/>
          </p:nvPr>
        </p:nvSpPr>
        <p:spPr>
          <a:xfrm>
            <a:off x="4289700" y="1575225"/>
            <a:ext cx="4119600" cy="15504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sz="2200">
                <a:solidFill>
                  <a:schemeClr val="lt2"/>
                </a:solidFill>
              </a:defRPr>
            </a:lvl1pPr>
            <a:lvl2pPr lvl="1" rtl="0">
              <a:lnSpc>
                <a:spcPct val="100000"/>
              </a:lnSpc>
              <a:spcBef>
                <a:spcPts val="0"/>
              </a:spcBef>
              <a:spcAft>
                <a:spcPts val="0"/>
              </a:spcAft>
              <a:buNone/>
              <a:defRPr sz="2200">
                <a:solidFill>
                  <a:schemeClr val="lt2"/>
                </a:solidFill>
              </a:defRPr>
            </a:lvl2pPr>
            <a:lvl3pPr lvl="2" rtl="0">
              <a:lnSpc>
                <a:spcPct val="100000"/>
              </a:lnSpc>
              <a:spcBef>
                <a:spcPts val="0"/>
              </a:spcBef>
              <a:spcAft>
                <a:spcPts val="0"/>
              </a:spcAft>
              <a:buNone/>
              <a:defRPr sz="2200">
                <a:solidFill>
                  <a:schemeClr val="lt2"/>
                </a:solidFill>
              </a:defRPr>
            </a:lvl3pPr>
            <a:lvl4pPr lvl="3" rtl="0">
              <a:lnSpc>
                <a:spcPct val="100000"/>
              </a:lnSpc>
              <a:spcBef>
                <a:spcPts val="0"/>
              </a:spcBef>
              <a:spcAft>
                <a:spcPts val="0"/>
              </a:spcAft>
              <a:buNone/>
              <a:defRPr sz="2200">
                <a:solidFill>
                  <a:schemeClr val="lt2"/>
                </a:solidFill>
              </a:defRPr>
            </a:lvl4pPr>
            <a:lvl5pPr lvl="4" rtl="0">
              <a:lnSpc>
                <a:spcPct val="100000"/>
              </a:lnSpc>
              <a:spcBef>
                <a:spcPts val="0"/>
              </a:spcBef>
              <a:spcAft>
                <a:spcPts val="0"/>
              </a:spcAft>
              <a:buNone/>
              <a:defRPr sz="2200">
                <a:solidFill>
                  <a:schemeClr val="lt2"/>
                </a:solidFill>
              </a:defRPr>
            </a:lvl5pPr>
            <a:lvl6pPr lvl="5" rtl="0">
              <a:lnSpc>
                <a:spcPct val="100000"/>
              </a:lnSpc>
              <a:spcBef>
                <a:spcPts val="0"/>
              </a:spcBef>
              <a:spcAft>
                <a:spcPts val="0"/>
              </a:spcAft>
              <a:buNone/>
              <a:defRPr sz="2200">
                <a:solidFill>
                  <a:schemeClr val="lt2"/>
                </a:solidFill>
              </a:defRPr>
            </a:lvl6pPr>
            <a:lvl7pPr lvl="6" rtl="0">
              <a:lnSpc>
                <a:spcPct val="100000"/>
              </a:lnSpc>
              <a:spcBef>
                <a:spcPts val="0"/>
              </a:spcBef>
              <a:spcAft>
                <a:spcPts val="0"/>
              </a:spcAft>
              <a:buNone/>
              <a:defRPr sz="2200">
                <a:solidFill>
                  <a:schemeClr val="lt2"/>
                </a:solidFill>
              </a:defRPr>
            </a:lvl7pPr>
            <a:lvl8pPr lvl="7" rtl="0">
              <a:lnSpc>
                <a:spcPct val="100000"/>
              </a:lnSpc>
              <a:spcBef>
                <a:spcPts val="0"/>
              </a:spcBef>
              <a:spcAft>
                <a:spcPts val="0"/>
              </a:spcAft>
              <a:buNone/>
              <a:defRPr sz="2200">
                <a:solidFill>
                  <a:schemeClr val="lt2"/>
                </a:solidFill>
              </a:defRPr>
            </a:lvl8pPr>
            <a:lvl9pPr lvl="8" rtl="0">
              <a:lnSpc>
                <a:spcPct val="100000"/>
              </a:lnSpc>
              <a:spcBef>
                <a:spcPts val="0"/>
              </a:spcBef>
              <a:spcAft>
                <a:spcPts val="0"/>
              </a:spcAft>
              <a:buNone/>
              <a:defRPr sz="2200">
                <a:solidFill>
                  <a:schemeClr val="lt2"/>
                </a:solidFill>
              </a:defRPr>
            </a:lvl9pPr>
          </a:lstStyle>
          <a:p>
            <a:endParaRPr/>
          </a:p>
        </p:txBody>
      </p:sp>
      <p:grpSp>
        <p:nvGrpSpPr>
          <p:cNvPr id="397" name="Google Shape;397;p21"/>
          <p:cNvGrpSpPr/>
          <p:nvPr/>
        </p:nvGrpSpPr>
        <p:grpSpPr>
          <a:xfrm rot="2178779" flipH="1">
            <a:off x="-1036428" y="4190277"/>
            <a:ext cx="4313956" cy="3465400"/>
            <a:chOff x="1645525" y="677625"/>
            <a:chExt cx="4313925" cy="3465375"/>
          </a:xfrm>
        </p:grpSpPr>
        <p:sp>
          <p:nvSpPr>
            <p:cNvPr id="398" name="Google Shape;398;p2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21"/>
          <p:cNvGrpSpPr/>
          <p:nvPr/>
        </p:nvGrpSpPr>
        <p:grpSpPr>
          <a:xfrm rot="2545579" flipH="1">
            <a:off x="6522531" y="4250820"/>
            <a:ext cx="4313659" cy="3465161"/>
            <a:chOff x="1645525" y="677625"/>
            <a:chExt cx="4313925" cy="3465375"/>
          </a:xfrm>
        </p:grpSpPr>
        <p:sp>
          <p:nvSpPr>
            <p:cNvPr id="407" name="Google Shape;407;p2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2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21"/>
          <p:cNvGrpSpPr/>
          <p:nvPr/>
        </p:nvGrpSpPr>
        <p:grpSpPr>
          <a:xfrm rot="-9670140">
            <a:off x="4639138" y="-2811682"/>
            <a:ext cx="6670468" cy="4313030"/>
            <a:chOff x="1645525" y="677625"/>
            <a:chExt cx="4313925" cy="3465375"/>
          </a:xfrm>
        </p:grpSpPr>
        <p:sp>
          <p:nvSpPr>
            <p:cNvPr id="416" name="Google Shape;416;p21"/>
            <p:cNvSpPr/>
            <p:nvPr/>
          </p:nvSpPr>
          <p:spPr>
            <a:xfrm>
              <a:off x="1645525" y="677625"/>
              <a:ext cx="4313925" cy="3465375"/>
            </a:xfrm>
            <a:custGeom>
              <a:avLst/>
              <a:gdLst/>
              <a:ahLst/>
              <a:cxnLst/>
              <a:rect l="l" t="t" r="r" b="b"/>
              <a:pathLst>
                <a:path w="172557" h="138615" extrusionOk="0">
                  <a:moveTo>
                    <a:pt x="103175" y="1"/>
                  </a:moveTo>
                  <a:cubicBezTo>
                    <a:pt x="89799" y="1"/>
                    <a:pt x="76948" y="6394"/>
                    <a:pt x="66481" y="14843"/>
                  </a:cubicBezTo>
                  <a:cubicBezTo>
                    <a:pt x="60278" y="19854"/>
                    <a:pt x="53572" y="26012"/>
                    <a:pt x="45850" y="26012"/>
                  </a:cubicBezTo>
                  <a:cubicBezTo>
                    <a:pt x="45141" y="26012"/>
                    <a:pt x="44424" y="25960"/>
                    <a:pt x="43698" y="25851"/>
                  </a:cubicBezTo>
                  <a:cubicBezTo>
                    <a:pt x="41930" y="25584"/>
                    <a:pt x="40162" y="24950"/>
                    <a:pt x="38361" y="24950"/>
                  </a:cubicBezTo>
                  <a:cubicBezTo>
                    <a:pt x="38330" y="24950"/>
                    <a:pt x="38300" y="24950"/>
                    <a:pt x="38270" y="24950"/>
                  </a:cubicBezTo>
                  <a:cubicBezTo>
                    <a:pt x="32349" y="24950"/>
                    <a:pt x="28384" y="31418"/>
                    <a:pt x="27720" y="37293"/>
                  </a:cubicBezTo>
                  <a:cubicBezTo>
                    <a:pt x="27053" y="43230"/>
                    <a:pt x="28454" y="49335"/>
                    <a:pt x="27219" y="55172"/>
                  </a:cubicBezTo>
                  <a:cubicBezTo>
                    <a:pt x="25785" y="62244"/>
                    <a:pt x="20515" y="68181"/>
                    <a:pt x="14010" y="71317"/>
                  </a:cubicBezTo>
                  <a:cubicBezTo>
                    <a:pt x="10241" y="73118"/>
                    <a:pt x="5838" y="74219"/>
                    <a:pt x="3269" y="77521"/>
                  </a:cubicBezTo>
                  <a:cubicBezTo>
                    <a:pt x="1668" y="79623"/>
                    <a:pt x="1034" y="82358"/>
                    <a:pt x="834" y="84993"/>
                  </a:cubicBezTo>
                  <a:cubicBezTo>
                    <a:pt x="0" y="95234"/>
                    <a:pt x="5004" y="105808"/>
                    <a:pt x="13476" y="111646"/>
                  </a:cubicBezTo>
                  <a:cubicBezTo>
                    <a:pt x="16545" y="113781"/>
                    <a:pt x="20081" y="115382"/>
                    <a:pt x="22449" y="118284"/>
                  </a:cubicBezTo>
                  <a:cubicBezTo>
                    <a:pt x="23817" y="119952"/>
                    <a:pt x="24684" y="121987"/>
                    <a:pt x="25752" y="123888"/>
                  </a:cubicBezTo>
                  <a:cubicBezTo>
                    <a:pt x="27586" y="127057"/>
                    <a:pt x="30055" y="129826"/>
                    <a:pt x="32990" y="132060"/>
                  </a:cubicBezTo>
                  <a:cubicBezTo>
                    <a:pt x="35525" y="133995"/>
                    <a:pt x="38427" y="135530"/>
                    <a:pt x="41463" y="136530"/>
                  </a:cubicBezTo>
                  <a:cubicBezTo>
                    <a:pt x="44332" y="137498"/>
                    <a:pt x="47801" y="137164"/>
                    <a:pt x="50536" y="138232"/>
                  </a:cubicBezTo>
                  <a:cubicBezTo>
                    <a:pt x="50919" y="138385"/>
                    <a:pt x="51289" y="138452"/>
                    <a:pt x="51649" y="138452"/>
                  </a:cubicBezTo>
                  <a:cubicBezTo>
                    <a:pt x="54267" y="138452"/>
                    <a:pt x="56388" y="134892"/>
                    <a:pt x="59643" y="134862"/>
                  </a:cubicBezTo>
                  <a:cubicBezTo>
                    <a:pt x="59665" y="134862"/>
                    <a:pt x="59686" y="134862"/>
                    <a:pt x="59708" y="134862"/>
                  </a:cubicBezTo>
                  <a:cubicBezTo>
                    <a:pt x="62860" y="134862"/>
                    <a:pt x="66977" y="136947"/>
                    <a:pt x="70272" y="136947"/>
                  </a:cubicBezTo>
                  <a:cubicBezTo>
                    <a:pt x="70703" y="136947"/>
                    <a:pt x="71119" y="136911"/>
                    <a:pt x="71518" y="136831"/>
                  </a:cubicBezTo>
                  <a:cubicBezTo>
                    <a:pt x="77131" y="135684"/>
                    <a:pt x="82660" y="135256"/>
                    <a:pt x="88166" y="135256"/>
                  </a:cubicBezTo>
                  <a:cubicBezTo>
                    <a:pt x="100756" y="135256"/>
                    <a:pt x="113225" y="137490"/>
                    <a:pt x="126290" y="138465"/>
                  </a:cubicBezTo>
                  <a:cubicBezTo>
                    <a:pt x="127349" y="138540"/>
                    <a:pt x="128429" y="138614"/>
                    <a:pt x="129504" y="138614"/>
                  </a:cubicBezTo>
                  <a:cubicBezTo>
                    <a:pt x="130833" y="138614"/>
                    <a:pt x="132156" y="138500"/>
                    <a:pt x="133429" y="138131"/>
                  </a:cubicBezTo>
                  <a:cubicBezTo>
                    <a:pt x="135330" y="137598"/>
                    <a:pt x="136998" y="136530"/>
                    <a:pt x="138666" y="135496"/>
                  </a:cubicBezTo>
                  <a:cubicBezTo>
                    <a:pt x="143469" y="132427"/>
                    <a:pt x="148306" y="129392"/>
                    <a:pt x="153109" y="126356"/>
                  </a:cubicBezTo>
                  <a:cubicBezTo>
                    <a:pt x="158980" y="122620"/>
                    <a:pt x="165018" y="118718"/>
                    <a:pt x="168620" y="112813"/>
                  </a:cubicBezTo>
                  <a:cubicBezTo>
                    <a:pt x="172223" y="106909"/>
                    <a:pt x="172557" y="98370"/>
                    <a:pt x="167420" y="93700"/>
                  </a:cubicBezTo>
                  <a:cubicBezTo>
                    <a:pt x="163884" y="90464"/>
                    <a:pt x="158713" y="89764"/>
                    <a:pt x="154677" y="87228"/>
                  </a:cubicBezTo>
                  <a:cubicBezTo>
                    <a:pt x="151141" y="84993"/>
                    <a:pt x="148573" y="81291"/>
                    <a:pt x="147705" y="77188"/>
                  </a:cubicBezTo>
                  <a:cubicBezTo>
                    <a:pt x="145704" y="67514"/>
                    <a:pt x="152976" y="57841"/>
                    <a:pt x="151375" y="48100"/>
                  </a:cubicBezTo>
                  <a:cubicBezTo>
                    <a:pt x="150974" y="45732"/>
                    <a:pt x="150007" y="43397"/>
                    <a:pt x="148273" y="41762"/>
                  </a:cubicBezTo>
                  <a:cubicBezTo>
                    <a:pt x="145776" y="39375"/>
                    <a:pt x="142330" y="38814"/>
                    <a:pt x="138776" y="38814"/>
                  </a:cubicBezTo>
                  <a:cubicBezTo>
                    <a:pt x="136917" y="38814"/>
                    <a:pt x="135027" y="38968"/>
                    <a:pt x="133228" y="39094"/>
                  </a:cubicBezTo>
                  <a:cubicBezTo>
                    <a:pt x="132574" y="39135"/>
                    <a:pt x="131902" y="39159"/>
                    <a:pt x="131224" y="39159"/>
                  </a:cubicBezTo>
                  <a:cubicBezTo>
                    <a:pt x="126434" y="39159"/>
                    <a:pt x="121288" y="37993"/>
                    <a:pt x="119419" y="33757"/>
                  </a:cubicBezTo>
                  <a:cubicBezTo>
                    <a:pt x="118618" y="31955"/>
                    <a:pt x="118618" y="29887"/>
                    <a:pt x="118885" y="27953"/>
                  </a:cubicBezTo>
                  <a:cubicBezTo>
                    <a:pt x="119719" y="21048"/>
                    <a:pt x="123321" y="13742"/>
                    <a:pt x="120186" y="7571"/>
                  </a:cubicBezTo>
                  <a:cubicBezTo>
                    <a:pt x="117551" y="2434"/>
                    <a:pt x="111246" y="400"/>
                    <a:pt x="105509" y="66"/>
                  </a:cubicBezTo>
                  <a:cubicBezTo>
                    <a:pt x="104729" y="22"/>
                    <a:pt x="103951" y="1"/>
                    <a:pt x="103175"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1"/>
            <p:cNvSpPr/>
            <p:nvPr/>
          </p:nvSpPr>
          <p:spPr>
            <a:xfrm>
              <a:off x="2162550" y="1640675"/>
              <a:ext cx="104275" cy="503275"/>
            </a:xfrm>
            <a:custGeom>
              <a:avLst/>
              <a:gdLst/>
              <a:ahLst/>
              <a:cxnLst/>
              <a:rect l="l" t="t" r="r" b="b"/>
              <a:pathLst>
                <a:path w="4171" h="20131" extrusionOk="0">
                  <a:moveTo>
                    <a:pt x="2515" y="1"/>
                  </a:moveTo>
                  <a:cubicBezTo>
                    <a:pt x="2427" y="1"/>
                    <a:pt x="2334" y="23"/>
                    <a:pt x="2235" y="72"/>
                  </a:cubicBezTo>
                  <a:cubicBezTo>
                    <a:pt x="1101" y="605"/>
                    <a:pt x="1568" y="5509"/>
                    <a:pt x="1568" y="6476"/>
                  </a:cubicBezTo>
                  <a:cubicBezTo>
                    <a:pt x="1602" y="10179"/>
                    <a:pt x="1502" y="13715"/>
                    <a:pt x="367" y="17284"/>
                  </a:cubicBezTo>
                  <a:cubicBezTo>
                    <a:pt x="201" y="17851"/>
                    <a:pt x="0" y="18451"/>
                    <a:pt x="101" y="19052"/>
                  </a:cubicBezTo>
                  <a:cubicBezTo>
                    <a:pt x="193" y="19605"/>
                    <a:pt x="654" y="20131"/>
                    <a:pt x="1196" y="20131"/>
                  </a:cubicBezTo>
                  <a:cubicBezTo>
                    <a:pt x="1242" y="20131"/>
                    <a:pt x="1288" y="20127"/>
                    <a:pt x="1335" y="20119"/>
                  </a:cubicBezTo>
                  <a:cubicBezTo>
                    <a:pt x="1935" y="19986"/>
                    <a:pt x="2235" y="19319"/>
                    <a:pt x="2402" y="18752"/>
                  </a:cubicBezTo>
                  <a:cubicBezTo>
                    <a:pt x="3603" y="14916"/>
                    <a:pt x="4170" y="10913"/>
                    <a:pt x="4103" y="6910"/>
                  </a:cubicBezTo>
                  <a:cubicBezTo>
                    <a:pt x="4072" y="6061"/>
                    <a:pt x="3952" y="1"/>
                    <a:pt x="2515"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1"/>
            <p:cNvSpPr/>
            <p:nvPr/>
          </p:nvSpPr>
          <p:spPr>
            <a:xfrm>
              <a:off x="1982425" y="2065450"/>
              <a:ext cx="124275" cy="122300"/>
            </a:xfrm>
            <a:custGeom>
              <a:avLst/>
              <a:gdLst/>
              <a:ahLst/>
              <a:cxnLst/>
              <a:rect l="l" t="t" r="r" b="b"/>
              <a:pathLst>
                <a:path w="4971" h="4892" extrusionOk="0">
                  <a:moveTo>
                    <a:pt x="3789" y="1"/>
                  </a:moveTo>
                  <a:cubicBezTo>
                    <a:pt x="3462" y="1"/>
                    <a:pt x="3155" y="151"/>
                    <a:pt x="3069" y="460"/>
                  </a:cubicBezTo>
                  <a:lnTo>
                    <a:pt x="2869" y="159"/>
                  </a:lnTo>
                  <a:cubicBezTo>
                    <a:pt x="2797" y="152"/>
                    <a:pt x="2725" y="149"/>
                    <a:pt x="2654" y="149"/>
                  </a:cubicBezTo>
                  <a:cubicBezTo>
                    <a:pt x="1694" y="149"/>
                    <a:pt x="773" y="760"/>
                    <a:pt x="401" y="1661"/>
                  </a:cubicBezTo>
                  <a:cubicBezTo>
                    <a:pt x="0" y="2595"/>
                    <a:pt x="301" y="3795"/>
                    <a:pt x="1101" y="4463"/>
                  </a:cubicBezTo>
                  <a:cubicBezTo>
                    <a:pt x="1423" y="4731"/>
                    <a:pt x="1854" y="4892"/>
                    <a:pt x="2271" y="4892"/>
                  </a:cubicBezTo>
                  <a:cubicBezTo>
                    <a:pt x="2372" y="4892"/>
                    <a:pt x="2471" y="4882"/>
                    <a:pt x="2569" y="4863"/>
                  </a:cubicBezTo>
                  <a:cubicBezTo>
                    <a:pt x="2969" y="4729"/>
                    <a:pt x="3303" y="4429"/>
                    <a:pt x="3570" y="4129"/>
                  </a:cubicBezTo>
                  <a:cubicBezTo>
                    <a:pt x="4037" y="3562"/>
                    <a:pt x="4403" y="2928"/>
                    <a:pt x="4670" y="2261"/>
                  </a:cubicBezTo>
                  <a:cubicBezTo>
                    <a:pt x="4870" y="1661"/>
                    <a:pt x="4971" y="927"/>
                    <a:pt x="4604" y="393"/>
                  </a:cubicBezTo>
                  <a:cubicBezTo>
                    <a:pt x="4426" y="134"/>
                    <a:pt x="4098" y="1"/>
                    <a:pt x="3789"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1"/>
            <p:cNvSpPr/>
            <p:nvPr/>
          </p:nvSpPr>
          <p:spPr>
            <a:xfrm>
              <a:off x="1939700" y="2254450"/>
              <a:ext cx="182000" cy="152850"/>
            </a:xfrm>
            <a:custGeom>
              <a:avLst/>
              <a:gdLst/>
              <a:ahLst/>
              <a:cxnLst/>
              <a:rect l="l" t="t" r="r" b="b"/>
              <a:pathLst>
                <a:path w="7280" h="6114" extrusionOk="0">
                  <a:moveTo>
                    <a:pt x="6468" y="0"/>
                  </a:moveTo>
                  <a:cubicBezTo>
                    <a:pt x="6199" y="0"/>
                    <a:pt x="5956" y="153"/>
                    <a:pt x="5712" y="305"/>
                  </a:cubicBezTo>
                  <a:cubicBezTo>
                    <a:pt x="4545" y="1106"/>
                    <a:pt x="3377" y="1939"/>
                    <a:pt x="2210" y="2740"/>
                  </a:cubicBezTo>
                  <a:cubicBezTo>
                    <a:pt x="1709" y="3074"/>
                    <a:pt x="1209" y="3441"/>
                    <a:pt x="842" y="3908"/>
                  </a:cubicBezTo>
                  <a:cubicBezTo>
                    <a:pt x="1" y="5076"/>
                    <a:pt x="764" y="6114"/>
                    <a:pt x="1675" y="6114"/>
                  </a:cubicBezTo>
                  <a:cubicBezTo>
                    <a:pt x="2065" y="6114"/>
                    <a:pt x="2481" y="5925"/>
                    <a:pt x="2810" y="5475"/>
                  </a:cubicBezTo>
                  <a:cubicBezTo>
                    <a:pt x="3144" y="5042"/>
                    <a:pt x="3210" y="4441"/>
                    <a:pt x="3611" y="4108"/>
                  </a:cubicBezTo>
                  <a:cubicBezTo>
                    <a:pt x="4044" y="3707"/>
                    <a:pt x="4711" y="3741"/>
                    <a:pt x="5279" y="3607"/>
                  </a:cubicBezTo>
                  <a:cubicBezTo>
                    <a:pt x="6413" y="3374"/>
                    <a:pt x="7280" y="2273"/>
                    <a:pt x="7280" y="1106"/>
                  </a:cubicBezTo>
                  <a:cubicBezTo>
                    <a:pt x="7280" y="639"/>
                    <a:pt x="7013" y="71"/>
                    <a:pt x="6546" y="5"/>
                  </a:cubicBezTo>
                  <a:cubicBezTo>
                    <a:pt x="6520" y="2"/>
                    <a:pt x="6494" y="0"/>
                    <a:pt x="6468" y="0"/>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1"/>
            <p:cNvSpPr/>
            <p:nvPr/>
          </p:nvSpPr>
          <p:spPr>
            <a:xfrm>
              <a:off x="4637250" y="704650"/>
              <a:ext cx="177225" cy="496650"/>
            </a:xfrm>
            <a:custGeom>
              <a:avLst/>
              <a:gdLst/>
              <a:ahLst/>
              <a:cxnLst/>
              <a:rect l="l" t="t" r="r" b="b"/>
              <a:pathLst>
                <a:path w="7089" h="19866" extrusionOk="0">
                  <a:moveTo>
                    <a:pt x="684" y="0"/>
                  </a:moveTo>
                  <a:cubicBezTo>
                    <a:pt x="208" y="0"/>
                    <a:pt x="0" y="382"/>
                    <a:pt x="317" y="1420"/>
                  </a:cubicBezTo>
                  <a:cubicBezTo>
                    <a:pt x="684" y="2554"/>
                    <a:pt x="2051" y="3555"/>
                    <a:pt x="2618" y="4589"/>
                  </a:cubicBezTo>
                  <a:cubicBezTo>
                    <a:pt x="3352" y="5890"/>
                    <a:pt x="3819" y="7291"/>
                    <a:pt x="4053" y="8725"/>
                  </a:cubicBezTo>
                  <a:cubicBezTo>
                    <a:pt x="4553" y="11727"/>
                    <a:pt x="4153" y="14796"/>
                    <a:pt x="3486" y="17732"/>
                  </a:cubicBezTo>
                  <a:cubicBezTo>
                    <a:pt x="3319" y="18366"/>
                    <a:pt x="3185" y="19199"/>
                    <a:pt x="3719" y="19633"/>
                  </a:cubicBezTo>
                  <a:cubicBezTo>
                    <a:pt x="3903" y="19796"/>
                    <a:pt x="4120" y="19866"/>
                    <a:pt x="4349" y="19866"/>
                  </a:cubicBezTo>
                  <a:cubicBezTo>
                    <a:pt x="4867" y="19866"/>
                    <a:pt x="5440" y="19506"/>
                    <a:pt x="5787" y="19066"/>
                  </a:cubicBezTo>
                  <a:cubicBezTo>
                    <a:pt x="6821" y="17765"/>
                    <a:pt x="6955" y="15997"/>
                    <a:pt x="7021" y="14363"/>
                  </a:cubicBezTo>
                  <a:cubicBezTo>
                    <a:pt x="7088" y="11561"/>
                    <a:pt x="6988" y="8725"/>
                    <a:pt x="6755" y="5923"/>
                  </a:cubicBezTo>
                  <a:cubicBezTo>
                    <a:pt x="6688" y="5323"/>
                    <a:pt x="6621" y="4722"/>
                    <a:pt x="6354" y="4222"/>
                  </a:cubicBezTo>
                  <a:cubicBezTo>
                    <a:pt x="6087" y="3655"/>
                    <a:pt x="5620" y="3188"/>
                    <a:pt x="5153" y="2788"/>
                  </a:cubicBezTo>
                  <a:cubicBezTo>
                    <a:pt x="4449" y="2154"/>
                    <a:pt x="1812" y="0"/>
                    <a:pt x="684" y="0"/>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1"/>
            <p:cNvSpPr/>
            <p:nvPr/>
          </p:nvSpPr>
          <p:spPr>
            <a:xfrm>
              <a:off x="4856975" y="949650"/>
              <a:ext cx="82575" cy="120400"/>
            </a:xfrm>
            <a:custGeom>
              <a:avLst/>
              <a:gdLst/>
              <a:ahLst/>
              <a:cxnLst/>
              <a:rect l="l" t="t" r="r" b="b"/>
              <a:pathLst>
                <a:path w="3303" h="4816" extrusionOk="0">
                  <a:moveTo>
                    <a:pt x="1826" y="0"/>
                  </a:moveTo>
                  <a:cubicBezTo>
                    <a:pt x="1751" y="0"/>
                    <a:pt x="1676" y="9"/>
                    <a:pt x="1602" y="26"/>
                  </a:cubicBezTo>
                  <a:cubicBezTo>
                    <a:pt x="1354" y="84"/>
                    <a:pt x="1152" y="269"/>
                    <a:pt x="1035" y="495"/>
                  </a:cubicBezTo>
                  <a:lnTo>
                    <a:pt x="1035" y="495"/>
                  </a:lnTo>
                  <a:lnTo>
                    <a:pt x="1034" y="493"/>
                  </a:lnTo>
                  <a:cubicBezTo>
                    <a:pt x="367" y="1160"/>
                    <a:pt x="0" y="2094"/>
                    <a:pt x="0" y="3028"/>
                  </a:cubicBezTo>
                  <a:cubicBezTo>
                    <a:pt x="0" y="3695"/>
                    <a:pt x="267" y="4463"/>
                    <a:pt x="901" y="4729"/>
                  </a:cubicBezTo>
                  <a:cubicBezTo>
                    <a:pt x="1044" y="4788"/>
                    <a:pt x="1196" y="4815"/>
                    <a:pt x="1349" y="4815"/>
                  </a:cubicBezTo>
                  <a:cubicBezTo>
                    <a:pt x="1801" y="4815"/>
                    <a:pt x="2261" y="4578"/>
                    <a:pt x="2536" y="4229"/>
                  </a:cubicBezTo>
                  <a:cubicBezTo>
                    <a:pt x="2936" y="3762"/>
                    <a:pt x="3103" y="3162"/>
                    <a:pt x="3203" y="2561"/>
                  </a:cubicBezTo>
                  <a:cubicBezTo>
                    <a:pt x="3303" y="1961"/>
                    <a:pt x="3303" y="1360"/>
                    <a:pt x="3036" y="827"/>
                  </a:cubicBezTo>
                  <a:cubicBezTo>
                    <a:pt x="2804" y="363"/>
                    <a:pt x="2321" y="0"/>
                    <a:pt x="1826" y="0"/>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p:nvPr/>
          </p:nvSpPr>
          <p:spPr>
            <a:xfrm>
              <a:off x="4857800" y="1136200"/>
              <a:ext cx="190175" cy="242625"/>
            </a:xfrm>
            <a:custGeom>
              <a:avLst/>
              <a:gdLst/>
              <a:ahLst/>
              <a:cxnLst/>
              <a:rect l="l" t="t" r="r" b="b"/>
              <a:pathLst>
                <a:path w="7607" h="9705" extrusionOk="0">
                  <a:moveTo>
                    <a:pt x="3799" y="1"/>
                  </a:moveTo>
                  <a:cubicBezTo>
                    <a:pt x="2936" y="1"/>
                    <a:pt x="2110" y="392"/>
                    <a:pt x="1468" y="937"/>
                  </a:cubicBezTo>
                  <a:cubicBezTo>
                    <a:pt x="868" y="1404"/>
                    <a:pt x="368" y="2071"/>
                    <a:pt x="334" y="2838"/>
                  </a:cubicBezTo>
                  <a:cubicBezTo>
                    <a:pt x="334" y="3672"/>
                    <a:pt x="901" y="4406"/>
                    <a:pt x="935" y="5206"/>
                  </a:cubicBezTo>
                  <a:cubicBezTo>
                    <a:pt x="968" y="5974"/>
                    <a:pt x="534" y="6674"/>
                    <a:pt x="301" y="7408"/>
                  </a:cubicBezTo>
                  <a:cubicBezTo>
                    <a:pt x="34" y="8109"/>
                    <a:pt x="1" y="9043"/>
                    <a:pt x="635" y="9510"/>
                  </a:cubicBezTo>
                  <a:cubicBezTo>
                    <a:pt x="827" y="9644"/>
                    <a:pt x="1047" y="9704"/>
                    <a:pt x="1274" y="9704"/>
                  </a:cubicBezTo>
                  <a:cubicBezTo>
                    <a:pt x="1832" y="9704"/>
                    <a:pt x="2428" y="9341"/>
                    <a:pt x="2736" y="8842"/>
                  </a:cubicBezTo>
                  <a:cubicBezTo>
                    <a:pt x="3170" y="8142"/>
                    <a:pt x="3203" y="7275"/>
                    <a:pt x="3336" y="6474"/>
                  </a:cubicBezTo>
                  <a:cubicBezTo>
                    <a:pt x="3470" y="5640"/>
                    <a:pt x="3803" y="4773"/>
                    <a:pt x="4504" y="4373"/>
                  </a:cubicBezTo>
                  <a:cubicBezTo>
                    <a:pt x="4971" y="4106"/>
                    <a:pt x="5571" y="4072"/>
                    <a:pt x="6005" y="3772"/>
                  </a:cubicBezTo>
                  <a:cubicBezTo>
                    <a:pt x="7606" y="2538"/>
                    <a:pt x="5238" y="69"/>
                    <a:pt x="3904" y="3"/>
                  </a:cubicBezTo>
                  <a:cubicBezTo>
                    <a:pt x="3868" y="1"/>
                    <a:pt x="3833" y="1"/>
                    <a:pt x="3799"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1"/>
            <p:cNvSpPr/>
            <p:nvPr/>
          </p:nvSpPr>
          <p:spPr>
            <a:xfrm>
              <a:off x="5399025" y="2293875"/>
              <a:ext cx="130125" cy="360850"/>
            </a:xfrm>
            <a:custGeom>
              <a:avLst/>
              <a:gdLst/>
              <a:ahLst/>
              <a:cxnLst/>
              <a:rect l="l" t="t" r="r" b="b"/>
              <a:pathLst>
                <a:path w="5205" h="14434" extrusionOk="0">
                  <a:moveTo>
                    <a:pt x="3038" y="1"/>
                  </a:moveTo>
                  <a:cubicBezTo>
                    <a:pt x="2803" y="1"/>
                    <a:pt x="2506" y="113"/>
                    <a:pt x="2135" y="362"/>
                  </a:cubicBezTo>
                  <a:cubicBezTo>
                    <a:pt x="1168" y="1030"/>
                    <a:pt x="601" y="4199"/>
                    <a:pt x="401" y="5299"/>
                  </a:cubicBezTo>
                  <a:cubicBezTo>
                    <a:pt x="1" y="7468"/>
                    <a:pt x="134" y="9769"/>
                    <a:pt x="834" y="11904"/>
                  </a:cubicBezTo>
                  <a:cubicBezTo>
                    <a:pt x="1101" y="12638"/>
                    <a:pt x="1435" y="13405"/>
                    <a:pt x="2035" y="13905"/>
                  </a:cubicBezTo>
                  <a:cubicBezTo>
                    <a:pt x="2417" y="14223"/>
                    <a:pt x="2919" y="14433"/>
                    <a:pt x="3414" y="14433"/>
                  </a:cubicBezTo>
                  <a:cubicBezTo>
                    <a:pt x="3699" y="14433"/>
                    <a:pt x="3981" y="14364"/>
                    <a:pt x="4237" y="14206"/>
                  </a:cubicBezTo>
                  <a:cubicBezTo>
                    <a:pt x="5204" y="13639"/>
                    <a:pt x="5138" y="12171"/>
                    <a:pt x="4637" y="11170"/>
                  </a:cubicBezTo>
                  <a:cubicBezTo>
                    <a:pt x="4137" y="10136"/>
                    <a:pt x="3336" y="9269"/>
                    <a:pt x="3036" y="8168"/>
                  </a:cubicBezTo>
                  <a:cubicBezTo>
                    <a:pt x="2799" y="7307"/>
                    <a:pt x="4939" y="1"/>
                    <a:pt x="3038" y="1"/>
                  </a:cubicBezTo>
                  <a:close/>
                </a:path>
              </a:pathLst>
            </a:custGeom>
            <a:solidFill>
              <a:srgbClr val="FFFFFF">
                <a:alpha val="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Barlow Semi Condensed"/>
              <a:buNone/>
              <a:defRPr sz="2800" b="1">
                <a:latin typeface="Barlow Semi Condensed"/>
                <a:ea typeface="Barlow Semi Condensed"/>
                <a:cs typeface="Barlow Semi Condensed"/>
                <a:sym typeface="Barlow Semi Condensed"/>
              </a:defRPr>
            </a:lvl1pPr>
            <a:lvl2pPr lvl="1">
              <a:spcBef>
                <a:spcPts val="0"/>
              </a:spcBef>
              <a:spcAft>
                <a:spcPts val="0"/>
              </a:spcAft>
              <a:buClr>
                <a:srgbClr val="434343"/>
              </a:buClr>
              <a:buSzPts val="2800"/>
              <a:buFont typeface="Barlow Semi Condensed"/>
              <a:buNone/>
              <a:defRPr sz="2800" b="1">
                <a:solidFill>
                  <a:srgbClr val="434343"/>
                </a:solidFill>
                <a:latin typeface="Barlow Semi Condensed"/>
                <a:ea typeface="Barlow Semi Condensed"/>
                <a:cs typeface="Barlow Semi Condensed"/>
                <a:sym typeface="Barlow Semi Condensed"/>
              </a:defRPr>
            </a:lvl2pPr>
            <a:lvl3pPr lvl="2">
              <a:spcBef>
                <a:spcPts val="0"/>
              </a:spcBef>
              <a:spcAft>
                <a:spcPts val="0"/>
              </a:spcAft>
              <a:buClr>
                <a:srgbClr val="434343"/>
              </a:buClr>
              <a:buSzPts val="2800"/>
              <a:buFont typeface="Barlow Semi Condensed"/>
              <a:buNone/>
              <a:defRPr sz="2800" b="1">
                <a:solidFill>
                  <a:srgbClr val="434343"/>
                </a:solidFill>
                <a:latin typeface="Barlow Semi Condensed"/>
                <a:ea typeface="Barlow Semi Condensed"/>
                <a:cs typeface="Barlow Semi Condensed"/>
                <a:sym typeface="Barlow Semi Condensed"/>
              </a:defRPr>
            </a:lvl3pPr>
            <a:lvl4pPr lvl="3">
              <a:spcBef>
                <a:spcPts val="0"/>
              </a:spcBef>
              <a:spcAft>
                <a:spcPts val="0"/>
              </a:spcAft>
              <a:buClr>
                <a:srgbClr val="434343"/>
              </a:buClr>
              <a:buSzPts val="2800"/>
              <a:buFont typeface="Barlow Semi Condensed"/>
              <a:buNone/>
              <a:defRPr sz="2800" b="1">
                <a:solidFill>
                  <a:srgbClr val="434343"/>
                </a:solidFill>
                <a:latin typeface="Barlow Semi Condensed"/>
                <a:ea typeface="Barlow Semi Condensed"/>
                <a:cs typeface="Barlow Semi Condensed"/>
                <a:sym typeface="Barlow Semi Condensed"/>
              </a:defRPr>
            </a:lvl4pPr>
            <a:lvl5pPr lvl="4">
              <a:spcBef>
                <a:spcPts val="0"/>
              </a:spcBef>
              <a:spcAft>
                <a:spcPts val="0"/>
              </a:spcAft>
              <a:buClr>
                <a:srgbClr val="434343"/>
              </a:buClr>
              <a:buSzPts val="2800"/>
              <a:buFont typeface="Barlow Semi Condensed"/>
              <a:buNone/>
              <a:defRPr sz="2800" b="1">
                <a:solidFill>
                  <a:srgbClr val="434343"/>
                </a:solidFill>
                <a:latin typeface="Barlow Semi Condensed"/>
                <a:ea typeface="Barlow Semi Condensed"/>
                <a:cs typeface="Barlow Semi Condensed"/>
                <a:sym typeface="Barlow Semi Condensed"/>
              </a:defRPr>
            </a:lvl5pPr>
            <a:lvl6pPr lvl="5">
              <a:spcBef>
                <a:spcPts val="0"/>
              </a:spcBef>
              <a:spcAft>
                <a:spcPts val="0"/>
              </a:spcAft>
              <a:buClr>
                <a:srgbClr val="434343"/>
              </a:buClr>
              <a:buSzPts val="2800"/>
              <a:buFont typeface="Barlow Semi Condensed"/>
              <a:buNone/>
              <a:defRPr sz="2800" b="1">
                <a:solidFill>
                  <a:srgbClr val="434343"/>
                </a:solidFill>
                <a:latin typeface="Barlow Semi Condensed"/>
                <a:ea typeface="Barlow Semi Condensed"/>
                <a:cs typeface="Barlow Semi Condensed"/>
                <a:sym typeface="Barlow Semi Condensed"/>
              </a:defRPr>
            </a:lvl6pPr>
            <a:lvl7pPr lvl="6">
              <a:spcBef>
                <a:spcPts val="0"/>
              </a:spcBef>
              <a:spcAft>
                <a:spcPts val="0"/>
              </a:spcAft>
              <a:buClr>
                <a:srgbClr val="434343"/>
              </a:buClr>
              <a:buSzPts val="2800"/>
              <a:buFont typeface="Barlow Semi Condensed"/>
              <a:buNone/>
              <a:defRPr sz="2800" b="1">
                <a:solidFill>
                  <a:srgbClr val="434343"/>
                </a:solidFill>
                <a:latin typeface="Barlow Semi Condensed"/>
                <a:ea typeface="Barlow Semi Condensed"/>
                <a:cs typeface="Barlow Semi Condensed"/>
                <a:sym typeface="Barlow Semi Condensed"/>
              </a:defRPr>
            </a:lvl7pPr>
            <a:lvl8pPr lvl="7">
              <a:spcBef>
                <a:spcPts val="0"/>
              </a:spcBef>
              <a:spcAft>
                <a:spcPts val="0"/>
              </a:spcAft>
              <a:buClr>
                <a:srgbClr val="434343"/>
              </a:buClr>
              <a:buSzPts val="2800"/>
              <a:buFont typeface="Barlow Semi Condensed"/>
              <a:buNone/>
              <a:defRPr sz="2800" b="1">
                <a:solidFill>
                  <a:srgbClr val="434343"/>
                </a:solidFill>
                <a:latin typeface="Barlow Semi Condensed"/>
                <a:ea typeface="Barlow Semi Condensed"/>
                <a:cs typeface="Barlow Semi Condensed"/>
                <a:sym typeface="Barlow Semi Condensed"/>
              </a:defRPr>
            </a:lvl8pPr>
            <a:lvl9pPr lvl="8">
              <a:spcBef>
                <a:spcPts val="0"/>
              </a:spcBef>
              <a:spcAft>
                <a:spcPts val="0"/>
              </a:spcAft>
              <a:buClr>
                <a:srgbClr val="434343"/>
              </a:buClr>
              <a:buSzPts val="2800"/>
              <a:buFont typeface="Barlow Semi Condensed"/>
              <a:buNone/>
              <a:defRPr sz="2800" b="1">
                <a:solidFill>
                  <a:srgbClr val="434343"/>
                </a:solidFill>
                <a:latin typeface="Barlow Semi Condensed"/>
                <a:ea typeface="Barlow Semi Condensed"/>
                <a:cs typeface="Barlow Semi Condensed"/>
                <a:sym typeface="Barlow Semi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1pPr>
            <a:lvl2pPr marL="914400" lvl="1"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15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15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8" r:id="rId7"/>
    <p:sldLayoutId id="2147483659" r:id="rId8"/>
    <p:sldLayoutId id="2147483667" r:id="rId9"/>
    <p:sldLayoutId id="2147483670" r:id="rId10"/>
    <p:sldLayoutId id="2147483673" r:id="rId11"/>
    <p:sldLayoutId id="2147483677" r:id="rId12"/>
    <p:sldLayoutId id="2147483682" r:id="rId13"/>
    <p:sldLayoutId id="2147483696" r:id="rId14"/>
    <p:sldLayoutId id="2147483697" r:id="rId15"/>
    <p:sldLayoutId id="2147483698" r:id="rId16"/>
    <p:sldLayoutId id="2147483704" r:id="rId17"/>
    <p:sldLayoutId id="2147483705" r:id="rId18"/>
    <p:sldLayoutId id="2147483706" r:id="rId19"/>
    <p:sldLayoutId id="214748370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41"/>
        <p:cNvGrpSpPr/>
        <p:nvPr/>
      </p:nvGrpSpPr>
      <p:grpSpPr>
        <a:xfrm>
          <a:off x="0" y="0"/>
          <a:ext cx="0" cy="0"/>
          <a:chOff x="0" y="0"/>
          <a:chExt cx="0" cy="0"/>
        </a:xfrm>
      </p:grpSpPr>
      <p:sp>
        <p:nvSpPr>
          <p:cNvPr id="1542" name="Google Shape;1542;p95"/>
          <p:cNvSpPr txBox="1">
            <a:spLocks noGrp="1"/>
          </p:cNvSpPr>
          <p:nvPr>
            <p:ph type="ctrTitle"/>
          </p:nvPr>
        </p:nvSpPr>
        <p:spPr>
          <a:xfrm>
            <a:off x="716725" y="541050"/>
            <a:ext cx="4593000" cy="234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latin typeface="Times New Roman" panose="02020603050405020304" pitchFamily="18" charset="0"/>
                <a:cs typeface="Times New Roman" panose="02020603050405020304" pitchFamily="18" charset="0"/>
              </a:rPr>
              <a:t>BRAIN TUMOR MULTICLASS CLASSIFICATION </a:t>
            </a:r>
            <a:endParaRPr sz="3200" dirty="0">
              <a:latin typeface="Times New Roman" panose="02020603050405020304" pitchFamily="18" charset="0"/>
              <a:ea typeface="Bahiana"/>
              <a:cs typeface="Times New Roman" panose="02020603050405020304" pitchFamily="18" charset="0"/>
              <a:sym typeface="Bahiana"/>
            </a:endParaRPr>
          </a:p>
        </p:txBody>
      </p:sp>
      <p:sp>
        <p:nvSpPr>
          <p:cNvPr id="1543" name="Google Shape;1543;p95"/>
          <p:cNvSpPr txBox="1">
            <a:spLocks noGrp="1"/>
          </p:cNvSpPr>
          <p:nvPr>
            <p:ph type="subTitle" idx="1"/>
          </p:nvPr>
        </p:nvSpPr>
        <p:spPr>
          <a:xfrm>
            <a:off x="716725" y="2695845"/>
            <a:ext cx="3855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A NEW ERA OF HOPE</a:t>
            </a:r>
            <a:endParaRPr dirty="0">
              <a:latin typeface="Times New Roman" panose="02020603050405020304" pitchFamily="18" charset="0"/>
              <a:cs typeface="Times New Roman" panose="02020603050405020304" pitchFamily="18" charset="0"/>
            </a:endParaRPr>
          </a:p>
        </p:txBody>
      </p:sp>
      <p:grpSp>
        <p:nvGrpSpPr>
          <p:cNvPr id="1544" name="Google Shape;1544;p95"/>
          <p:cNvGrpSpPr/>
          <p:nvPr/>
        </p:nvGrpSpPr>
        <p:grpSpPr>
          <a:xfrm>
            <a:off x="6733986" y="1354623"/>
            <a:ext cx="2018084" cy="1393422"/>
            <a:chOff x="5560550" y="1017938"/>
            <a:chExt cx="2489925" cy="1719425"/>
          </a:xfrm>
        </p:grpSpPr>
        <p:sp>
          <p:nvSpPr>
            <p:cNvPr id="1545" name="Google Shape;1545;p95"/>
            <p:cNvSpPr/>
            <p:nvPr/>
          </p:nvSpPr>
          <p:spPr>
            <a:xfrm>
              <a:off x="5560550" y="1017938"/>
              <a:ext cx="2489925" cy="1719425"/>
            </a:xfrm>
            <a:custGeom>
              <a:avLst/>
              <a:gdLst/>
              <a:ahLst/>
              <a:cxnLst/>
              <a:rect l="l" t="t" r="r" b="b"/>
              <a:pathLst>
                <a:path w="99597" h="68777" extrusionOk="0">
                  <a:moveTo>
                    <a:pt x="54255" y="733"/>
                  </a:moveTo>
                  <a:cubicBezTo>
                    <a:pt x="57373" y="733"/>
                    <a:pt x="60177" y="3725"/>
                    <a:pt x="60198" y="3746"/>
                  </a:cubicBezTo>
                  <a:cubicBezTo>
                    <a:pt x="60219" y="3767"/>
                    <a:pt x="60239" y="3787"/>
                    <a:pt x="60260" y="3808"/>
                  </a:cubicBezTo>
                  <a:cubicBezTo>
                    <a:pt x="60281" y="3829"/>
                    <a:pt x="60302" y="3850"/>
                    <a:pt x="60323" y="3850"/>
                  </a:cubicBezTo>
                  <a:cubicBezTo>
                    <a:pt x="60700" y="4206"/>
                    <a:pt x="60888" y="4729"/>
                    <a:pt x="60888" y="4729"/>
                  </a:cubicBezTo>
                  <a:lnTo>
                    <a:pt x="60700" y="4771"/>
                  </a:lnTo>
                  <a:cubicBezTo>
                    <a:pt x="58377" y="5252"/>
                    <a:pt x="56285" y="6298"/>
                    <a:pt x="54674" y="7742"/>
                  </a:cubicBezTo>
                  <a:cubicBezTo>
                    <a:pt x="52100" y="10065"/>
                    <a:pt x="51138" y="12199"/>
                    <a:pt x="50803" y="13266"/>
                  </a:cubicBezTo>
                  <a:lnTo>
                    <a:pt x="50698" y="13622"/>
                  </a:lnTo>
                  <a:lnTo>
                    <a:pt x="50301" y="13642"/>
                  </a:lnTo>
                  <a:cubicBezTo>
                    <a:pt x="46263" y="13810"/>
                    <a:pt x="43940" y="16907"/>
                    <a:pt x="42936" y="18748"/>
                  </a:cubicBezTo>
                  <a:lnTo>
                    <a:pt x="42873" y="18852"/>
                  </a:lnTo>
                  <a:cubicBezTo>
                    <a:pt x="42622" y="18601"/>
                    <a:pt x="42308" y="18455"/>
                    <a:pt x="42161" y="18078"/>
                  </a:cubicBezTo>
                  <a:cubicBezTo>
                    <a:pt x="41597" y="17262"/>
                    <a:pt x="40362" y="15965"/>
                    <a:pt x="37998" y="15400"/>
                  </a:cubicBezTo>
                  <a:cubicBezTo>
                    <a:pt x="37971" y="15395"/>
                    <a:pt x="37944" y="15392"/>
                    <a:pt x="37917" y="15392"/>
                  </a:cubicBezTo>
                  <a:cubicBezTo>
                    <a:pt x="37737" y="15392"/>
                    <a:pt x="37574" y="15511"/>
                    <a:pt x="37537" y="15693"/>
                  </a:cubicBezTo>
                  <a:cubicBezTo>
                    <a:pt x="37475" y="15902"/>
                    <a:pt x="37600" y="16111"/>
                    <a:pt x="37830" y="16174"/>
                  </a:cubicBezTo>
                  <a:cubicBezTo>
                    <a:pt x="40132" y="16718"/>
                    <a:pt x="41220" y="18036"/>
                    <a:pt x="41617" y="18706"/>
                  </a:cubicBezTo>
                  <a:cubicBezTo>
                    <a:pt x="41638" y="18706"/>
                    <a:pt x="41638" y="18706"/>
                    <a:pt x="41638" y="18685"/>
                  </a:cubicBezTo>
                  <a:cubicBezTo>
                    <a:pt x="41806" y="18915"/>
                    <a:pt x="41931" y="19083"/>
                    <a:pt x="42161" y="19250"/>
                  </a:cubicBezTo>
                  <a:cubicBezTo>
                    <a:pt x="42203" y="19292"/>
                    <a:pt x="42496" y="19522"/>
                    <a:pt x="42580" y="19585"/>
                  </a:cubicBezTo>
                  <a:lnTo>
                    <a:pt x="42057" y="19689"/>
                  </a:lnTo>
                  <a:cubicBezTo>
                    <a:pt x="37851" y="20526"/>
                    <a:pt x="35131" y="25443"/>
                    <a:pt x="34399" y="26908"/>
                  </a:cubicBezTo>
                  <a:lnTo>
                    <a:pt x="34294" y="27159"/>
                  </a:lnTo>
                  <a:lnTo>
                    <a:pt x="34022" y="27222"/>
                  </a:lnTo>
                  <a:cubicBezTo>
                    <a:pt x="32683" y="27515"/>
                    <a:pt x="28143" y="28854"/>
                    <a:pt x="26071" y="33729"/>
                  </a:cubicBezTo>
                  <a:cubicBezTo>
                    <a:pt x="24104" y="38374"/>
                    <a:pt x="25213" y="41157"/>
                    <a:pt x="25778" y="42140"/>
                  </a:cubicBezTo>
                  <a:lnTo>
                    <a:pt x="25967" y="42496"/>
                  </a:lnTo>
                  <a:lnTo>
                    <a:pt x="25695" y="42789"/>
                  </a:lnTo>
                  <a:cubicBezTo>
                    <a:pt x="21003" y="48064"/>
                    <a:pt x="21132" y="53485"/>
                    <a:pt x="22169" y="57271"/>
                  </a:cubicBezTo>
                  <a:lnTo>
                    <a:pt x="22169" y="57271"/>
                  </a:lnTo>
                  <a:cubicBezTo>
                    <a:pt x="21610" y="57395"/>
                    <a:pt x="21279" y="57499"/>
                    <a:pt x="21133" y="57540"/>
                  </a:cubicBezTo>
                  <a:cubicBezTo>
                    <a:pt x="21133" y="57540"/>
                    <a:pt x="21133" y="57519"/>
                    <a:pt x="21133" y="57519"/>
                  </a:cubicBezTo>
                  <a:cubicBezTo>
                    <a:pt x="21050" y="57540"/>
                    <a:pt x="20966" y="57582"/>
                    <a:pt x="20882" y="57624"/>
                  </a:cubicBezTo>
                  <a:cubicBezTo>
                    <a:pt x="20861" y="57624"/>
                    <a:pt x="18434" y="58440"/>
                    <a:pt x="16028" y="58440"/>
                  </a:cubicBezTo>
                  <a:cubicBezTo>
                    <a:pt x="15547" y="58440"/>
                    <a:pt x="15086" y="58398"/>
                    <a:pt x="14689" y="58335"/>
                  </a:cubicBezTo>
                  <a:cubicBezTo>
                    <a:pt x="12680" y="58001"/>
                    <a:pt x="12199" y="56201"/>
                    <a:pt x="12157" y="56013"/>
                  </a:cubicBezTo>
                  <a:cubicBezTo>
                    <a:pt x="12094" y="55720"/>
                    <a:pt x="11948" y="55448"/>
                    <a:pt x="11739" y="55239"/>
                  </a:cubicBezTo>
                  <a:cubicBezTo>
                    <a:pt x="13161" y="54046"/>
                    <a:pt x="14521" y="51891"/>
                    <a:pt x="14166" y="48166"/>
                  </a:cubicBezTo>
                  <a:lnTo>
                    <a:pt x="14166" y="48166"/>
                  </a:lnTo>
                  <a:cubicBezTo>
                    <a:pt x="14459" y="48229"/>
                    <a:pt x="14793" y="48271"/>
                    <a:pt x="15149" y="48271"/>
                  </a:cubicBezTo>
                  <a:cubicBezTo>
                    <a:pt x="15547" y="48271"/>
                    <a:pt x="15986" y="48229"/>
                    <a:pt x="16467" y="48104"/>
                  </a:cubicBezTo>
                  <a:cubicBezTo>
                    <a:pt x="16677" y="48062"/>
                    <a:pt x="16802" y="47853"/>
                    <a:pt x="16760" y="47643"/>
                  </a:cubicBezTo>
                  <a:cubicBezTo>
                    <a:pt x="16707" y="47467"/>
                    <a:pt x="16551" y="47336"/>
                    <a:pt x="16378" y="47336"/>
                  </a:cubicBezTo>
                  <a:cubicBezTo>
                    <a:pt x="16345" y="47336"/>
                    <a:pt x="16312" y="47340"/>
                    <a:pt x="16279" y="47350"/>
                  </a:cubicBezTo>
                  <a:cubicBezTo>
                    <a:pt x="15871" y="47443"/>
                    <a:pt x="15500" y="47483"/>
                    <a:pt x="15163" y="47483"/>
                  </a:cubicBezTo>
                  <a:cubicBezTo>
                    <a:pt x="12993" y="47483"/>
                    <a:pt x="12235" y="45812"/>
                    <a:pt x="12199" y="45739"/>
                  </a:cubicBezTo>
                  <a:cubicBezTo>
                    <a:pt x="12137" y="45584"/>
                    <a:pt x="11994" y="45498"/>
                    <a:pt x="11839" y="45498"/>
                  </a:cubicBezTo>
                  <a:cubicBezTo>
                    <a:pt x="11785" y="45498"/>
                    <a:pt x="11730" y="45508"/>
                    <a:pt x="11676" y="45530"/>
                  </a:cubicBezTo>
                  <a:cubicBezTo>
                    <a:pt x="11487" y="45614"/>
                    <a:pt x="11383" y="45844"/>
                    <a:pt x="11467" y="46032"/>
                  </a:cubicBezTo>
                  <a:cubicBezTo>
                    <a:pt x="11487" y="46053"/>
                    <a:pt x="12011" y="47246"/>
                    <a:pt x="13350" y="47874"/>
                  </a:cubicBezTo>
                  <a:cubicBezTo>
                    <a:pt x="13831" y="51723"/>
                    <a:pt x="12429" y="53774"/>
                    <a:pt x="11048" y="54820"/>
                  </a:cubicBezTo>
                  <a:cubicBezTo>
                    <a:pt x="10860" y="54778"/>
                    <a:pt x="10671" y="54757"/>
                    <a:pt x="10462" y="54757"/>
                  </a:cubicBezTo>
                  <a:cubicBezTo>
                    <a:pt x="10441" y="54778"/>
                    <a:pt x="10379" y="54778"/>
                    <a:pt x="10274" y="54778"/>
                  </a:cubicBezTo>
                  <a:cubicBezTo>
                    <a:pt x="9207" y="54778"/>
                    <a:pt x="5587" y="54444"/>
                    <a:pt x="3327" y="50091"/>
                  </a:cubicBezTo>
                  <a:cubicBezTo>
                    <a:pt x="795" y="45216"/>
                    <a:pt x="4771" y="37642"/>
                    <a:pt x="5336" y="36596"/>
                  </a:cubicBezTo>
                  <a:cubicBezTo>
                    <a:pt x="5859" y="37956"/>
                    <a:pt x="6654" y="39379"/>
                    <a:pt x="7889" y="40467"/>
                  </a:cubicBezTo>
                  <a:cubicBezTo>
                    <a:pt x="7972" y="40529"/>
                    <a:pt x="8056" y="40550"/>
                    <a:pt x="8140" y="40550"/>
                  </a:cubicBezTo>
                  <a:cubicBezTo>
                    <a:pt x="8265" y="40550"/>
                    <a:pt x="8370" y="40508"/>
                    <a:pt x="8454" y="40425"/>
                  </a:cubicBezTo>
                  <a:cubicBezTo>
                    <a:pt x="8600" y="40257"/>
                    <a:pt x="8579" y="40006"/>
                    <a:pt x="8412" y="39860"/>
                  </a:cubicBezTo>
                  <a:cubicBezTo>
                    <a:pt x="6863" y="38521"/>
                    <a:pt x="6047" y="36512"/>
                    <a:pt x="5608" y="34880"/>
                  </a:cubicBezTo>
                  <a:cubicBezTo>
                    <a:pt x="5713" y="32829"/>
                    <a:pt x="6738" y="31972"/>
                    <a:pt x="7638" y="31595"/>
                  </a:cubicBezTo>
                  <a:cubicBezTo>
                    <a:pt x="7679" y="31616"/>
                    <a:pt x="7700" y="31616"/>
                    <a:pt x="7742" y="31616"/>
                  </a:cubicBezTo>
                  <a:cubicBezTo>
                    <a:pt x="8036" y="31555"/>
                    <a:pt x="8548" y="31495"/>
                    <a:pt x="9114" y="31495"/>
                  </a:cubicBezTo>
                  <a:cubicBezTo>
                    <a:pt x="9918" y="31495"/>
                    <a:pt x="10830" y="31617"/>
                    <a:pt x="11383" y="32034"/>
                  </a:cubicBezTo>
                  <a:cubicBezTo>
                    <a:pt x="10776" y="33101"/>
                    <a:pt x="11048" y="34043"/>
                    <a:pt x="11069" y="34064"/>
                  </a:cubicBezTo>
                  <a:cubicBezTo>
                    <a:pt x="11111" y="34231"/>
                    <a:pt x="11278" y="34336"/>
                    <a:pt x="11446" y="34336"/>
                  </a:cubicBezTo>
                  <a:cubicBezTo>
                    <a:pt x="11467" y="34336"/>
                    <a:pt x="11508" y="34315"/>
                    <a:pt x="11550" y="34315"/>
                  </a:cubicBezTo>
                  <a:cubicBezTo>
                    <a:pt x="11759" y="34252"/>
                    <a:pt x="11885" y="34022"/>
                    <a:pt x="11822" y="33813"/>
                  </a:cubicBezTo>
                  <a:cubicBezTo>
                    <a:pt x="11801" y="33792"/>
                    <a:pt x="11320" y="32202"/>
                    <a:pt x="13705" y="31051"/>
                  </a:cubicBezTo>
                  <a:cubicBezTo>
                    <a:pt x="13915" y="30946"/>
                    <a:pt x="13998" y="30716"/>
                    <a:pt x="13894" y="30528"/>
                  </a:cubicBezTo>
                  <a:cubicBezTo>
                    <a:pt x="13834" y="30380"/>
                    <a:pt x="13691" y="30294"/>
                    <a:pt x="13546" y="30294"/>
                  </a:cubicBezTo>
                  <a:cubicBezTo>
                    <a:pt x="13486" y="30294"/>
                    <a:pt x="13426" y="30309"/>
                    <a:pt x="13371" y="30340"/>
                  </a:cubicBezTo>
                  <a:cubicBezTo>
                    <a:pt x="12701" y="30653"/>
                    <a:pt x="12220" y="31030"/>
                    <a:pt x="11864" y="31407"/>
                  </a:cubicBezTo>
                  <a:cubicBezTo>
                    <a:pt x="11362" y="31009"/>
                    <a:pt x="10692" y="30821"/>
                    <a:pt x="10023" y="30758"/>
                  </a:cubicBezTo>
                  <a:cubicBezTo>
                    <a:pt x="10274" y="30423"/>
                    <a:pt x="10399" y="30026"/>
                    <a:pt x="10337" y="29586"/>
                  </a:cubicBezTo>
                  <a:cubicBezTo>
                    <a:pt x="10337" y="29586"/>
                    <a:pt x="10211" y="27912"/>
                    <a:pt x="11843" y="23184"/>
                  </a:cubicBezTo>
                  <a:cubicBezTo>
                    <a:pt x="13350" y="18769"/>
                    <a:pt x="18957" y="17785"/>
                    <a:pt x="18999" y="17785"/>
                  </a:cubicBezTo>
                  <a:cubicBezTo>
                    <a:pt x="19271" y="17744"/>
                    <a:pt x="19501" y="17618"/>
                    <a:pt x="19710" y="17472"/>
                  </a:cubicBezTo>
                  <a:cubicBezTo>
                    <a:pt x="21698" y="17869"/>
                    <a:pt x="24355" y="18852"/>
                    <a:pt x="26260" y="21091"/>
                  </a:cubicBezTo>
                  <a:cubicBezTo>
                    <a:pt x="26343" y="21175"/>
                    <a:pt x="26448" y="21238"/>
                    <a:pt x="26552" y="21238"/>
                  </a:cubicBezTo>
                  <a:cubicBezTo>
                    <a:pt x="26657" y="21238"/>
                    <a:pt x="26741" y="21196"/>
                    <a:pt x="26804" y="21133"/>
                  </a:cubicBezTo>
                  <a:cubicBezTo>
                    <a:pt x="26971" y="20987"/>
                    <a:pt x="26992" y="20736"/>
                    <a:pt x="26866" y="20568"/>
                  </a:cubicBezTo>
                  <a:cubicBezTo>
                    <a:pt x="24920" y="18267"/>
                    <a:pt x="22284" y="17220"/>
                    <a:pt x="20213" y="16760"/>
                  </a:cubicBezTo>
                  <a:cubicBezTo>
                    <a:pt x="20359" y="16363"/>
                    <a:pt x="20359" y="15944"/>
                    <a:pt x="20192" y="15547"/>
                  </a:cubicBezTo>
                  <a:cubicBezTo>
                    <a:pt x="20129" y="15442"/>
                    <a:pt x="19062" y="12868"/>
                    <a:pt x="22451" y="8830"/>
                  </a:cubicBezTo>
                  <a:cubicBezTo>
                    <a:pt x="24565" y="6340"/>
                    <a:pt x="27933" y="5817"/>
                    <a:pt x="30381" y="5817"/>
                  </a:cubicBezTo>
                  <a:cubicBezTo>
                    <a:pt x="32055" y="5817"/>
                    <a:pt x="33290" y="6068"/>
                    <a:pt x="33290" y="6068"/>
                  </a:cubicBezTo>
                  <a:cubicBezTo>
                    <a:pt x="33397" y="6092"/>
                    <a:pt x="33505" y="6104"/>
                    <a:pt x="33612" y="6104"/>
                  </a:cubicBezTo>
                  <a:cubicBezTo>
                    <a:pt x="34151" y="6104"/>
                    <a:pt x="34667" y="5807"/>
                    <a:pt x="34964" y="5336"/>
                  </a:cubicBezTo>
                  <a:cubicBezTo>
                    <a:pt x="35027" y="5252"/>
                    <a:pt x="36428" y="3076"/>
                    <a:pt x="40278" y="3076"/>
                  </a:cubicBezTo>
                  <a:lnTo>
                    <a:pt x="40550" y="3076"/>
                  </a:lnTo>
                  <a:cubicBezTo>
                    <a:pt x="41157" y="3097"/>
                    <a:pt x="41701" y="3097"/>
                    <a:pt x="42224" y="3097"/>
                  </a:cubicBezTo>
                  <a:cubicBezTo>
                    <a:pt x="43961" y="3097"/>
                    <a:pt x="45342" y="2992"/>
                    <a:pt x="46639" y="2783"/>
                  </a:cubicBezTo>
                  <a:lnTo>
                    <a:pt x="46639" y="2783"/>
                  </a:lnTo>
                  <a:cubicBezTo>
                    <a:pt x="44693" y="3934"/>
                    <a:pt x="42601" y="5650"/>
                    <a:pt x="41157" y="8077"/>
                  </a:cubicBezTo>
                  <a:cubicBezTo>
                    <a:pt x="40660" y="7961"/>
                    <a:pt x="40180" y="7919"/>
                    <a:pt x="39745" y="7919"/>
                  </a:cubicBezTo>
                  <a:cubicBezTo>
                    <a:pt x="38604" y="7919"/>
                    <a:pt x="37765" y="8208"/>
                    <a:pt x="37705" y="8223"/>
                  </a:cubicBezTo>
                  <a:cubicBezTo>
                    <a:pt x="37496" y="8307"/>
                    <a:pt x="37391" y="8537"/>
                    <a:pt x="37454" y="8725"/>
                  </a:cubicBezTo>
                  <a:cubicBezTo>
                    <a:pt x="37521" y="8894"/>
                    <a:pt x="37670" y="8995"/>
                    <a:pt x="37835" y="8995"/>
                  </a:cubicBezTo>
                  <a:cubicBezTo>
                    <a:pt x="37874" y="8995"/>
                    <a:pt x="37915" y="8989"/>
                    <a:pt x="37956" y="8977"/>
                  </a:cubicBezTo>
                  <a:cubicBezTo>
                    <a:pt x="38016" y="8947"/>
                    <a:pt x="38735" y="8704"/>
                    <a:pt x="39713" y="8704"/>
                  </a:cubicBezTo>
                  <a:cubicBezTo>
                    <a:pt x="40106" y="8704"/>
                    <a:pt x="40540" y="8743"/>
                    <a:pt x="40990" y="8851"/>
                  </a:cubicBezTo>
                  <a:cubicBezTo>
                    <a:pt x="41011" y="8893"/>
                    <a:pt x="41053" y="8914"/>
                    <a:pt x="41094" y="8956"/>
                  </a:cubicBezTo>
                  <a:cubicBezTo>
                    <a:pt x="41157" y="8977"/>
                    <a:pt x="41220" y="8997"/>
                    <a:pt x="41283" y="8997"/>
                  </a:cubicBezTo>
                  <a:cubicBezTo>
                    <a:pt x="41325" y="8997"/>
                    <a:pt x="41345" y="8977"/>
                    <a:pt x="41387" y="8977"/>
                  </a:cubicBezTo>
                  <a:cubicBezTo>
                    <a:pt x="42078" y="9207"/>
                    <a:pt x="42768" y="9583"/>
                    <a:pt x="43417" y="10274"/>
                  </a:cubicBezTo>
                  <a:cubicBezTo>
                    <a:pt x="43480" y="10357"/>
                    <a:pt x="43584" y="10399"/>
                    <a:pt x="43689" y="10399"/>
                  </a:cubicBezTo>
                  <a:cubicBezTo>
                    <a:pt x="43794" y="10399"/>
                    <a:pt x="43898" y="10357"/>
                    <a:pt x="43961" y="10295"/>
                  </a:cubicBezTo>
                  <a:cubicBezTo>
                    <a:pt x="44128" y="10148"/>
                    <a:pt x="44128" y="9897"/>
                    <a:pt x="43982" y="9730"/>
                  </a:cubicBezTo>
                  <a:cubicBezTo>
                    <a:pt x="43333" y="9039"/>
                    <a:pt x="42622" y="8600"/>
                    <a:pt x="41931" y="8328"/>
                  </a:cubicBezTo>
                  <a:cubicBezTo>
                    <a:pt x="45216" y="3013"/>
                    <a:pt x="51954" y="1381"/>
                    <a:pt x="52017" y="1360"/>
                  </a:cubicBezTo>
                  <a:cubicBezTo>
                    <a:pt x="52142" y="1339"/>
                    <a:pt x="52226" y="1256"/>
                    <a:pt x="52289" y="1151"/>
                  </a:cubicBezTo>
                  <a:cubicBezTo>
                    <a:pt x="52414" y="1109"/>
                    <a:pt x="52540" y="1067"/>
                    <a:pt x="52686" y="1005"/>
                  </a:cubicBezTo>
                  <a:cubicBezTo>
                    <a:pt x="53188" y="837"/>
                    <a:pt x="53711" y="733"/>
                    <a:pt x="54255" y="733"/>
                  </a:cubicBezTo>
                  <a:close/>
                  <a:moveTo>
                    <a:pt x="63659" y="5110"/>
                  </a:moveTo>
                  <a:cubicBezTo>
                    <a:pt x="64331" y="5110"/>
                    <a:pt x="64976" y="5160"/>
                    <a:pt x="65575" y="5252"/>
                  </a:cubicBezTo>
                  <a:cubicBezTo>
                    <a:pt x="66391" y="5796"/>
                    <a:pt x="66872" y="6340"/>
                    <a:pt x="66893" y="6340"/>
                  </a:cubicBezTo>
                  <a:cubicBezTo>
                    <a:pt x="67165" y="6675"/>
                    <a:pt x="67584" y="6884"/>
                    <a:pt x="68023" y="6905"/>
                  </a:cubicBezTo>
                  <a:cubicBezTo>
                    <a:pt x="68048" y="6906"/>
                    <a:pt x="68072" y="6907"/>
                    <a:pt x="68097" y="6907"/>
                  </a:cubicBezTo>
                  <a:cubicBezTo>
                    <a:pt x="68511" y="6907"/>
                    <a:pt x="68919" y="6741"/>
                    <a:pt x="69216" y="6445"/>
                  </a:cubicBezTo>
                  <a:cubicBezTo>
                    <a:pt x="69697" y="5943"/>
                    <a:pt x="70534" y="5671"/>
                    <a:pt x="71517" y="5671"/>
                  </a:cubicBezTo>
                  <a:cubicBezTo>
                    <a:pt x="72584" y="5671"/>
                    <a:pt x="73693" y="6005"/>
                    <a:pt x="74300" y="6528"/>
                  </a:cubicBezTo>
                  <a:cubicBezTo>
                    <a:pt x="75786" y="7805"/>
                    <a:pt x="77334" y="7930"/>
                    <a:pt x="78966" y="8098"/>
                  </a:cubicBezTo>
                  <a:cubicBezTo>
                    <a:pt x="79761" y="8160"/>
                    <a:pt x="80598" y="8244"/>
                    <a:pt x="81561" y="8453"/>
                  </a:cubicBezTo>
                  <a:cubicBezTo>
                    <a:pt x="83360" y="8851"/>
                    <a:pt x="84908" y="11592"/>
                    <a:pt x="85306" y="12534"/>
                  </a:cubicBezTo>
                  <a:cubicBezTo>
                    <a:pt x="85327" y="12534"/>
                    <a:pt x="85327" y="12534"/>
                    <a:pt x="85327" y="12554"/>
                  </a:cubicBezTo>
                  <a:cubicBezTo>
                    <a:pt x="85724" y="14228"/>
                    <a:pt x="86122" y="16969"/>
                    <a:pt x="85515" y="20087"/>
                  </a:cubicBezTo>
                  <a:cubicBezTo>
                    <a:pt x="85473" y="20296"/>
                    <a:pt x="85578" y="20526"/>
                    <a:pt x="85787" y="20568"/>
                  </a:cubicBezTo>
                  <a:cubicBezTo>
                    <a:pt x="85829" y="20589"/>
                    <a:pt x="85850" y="20589"/>
                    <a:pt x="85892" y="20589"/>
                  </a:cubicBezTo>
                  <a:cubicBezTo>
                    <a:pt x="86080" y="20589"/>
                    <a:pt x="86227" y="20464"/>
                    <a:pt x="86268" y="20275"/>
                  </a:cubicBezTo>
                  <a:cubicBezTo>
                    <a:pt x="86812" y="17576"/>
                    <a:pt x="86645" y="15149"/>
                    <a:pt x="86331" y="13412"/>
                  </a:cubicBezTo>
                  <a:lnTo>
                    <a:pt x="86331" y="13412"/>
                  </a:lnTo>
                  <a:cubicBezTo>
                    <a:pt x="86457" y="13459"/>
                    <a:pt x="86606" y="13483"/>
                    <a:pt x="86752" y="13483"/>
                  </a:cubicBezTo>
                  <a:cubicBezTo>
                    <a:pt x="86801" y="13483"/>
                    <a:pt x="86849" y="13480"/>
                    <a:pt x="86896" y="13475"/>
                  </a:cubicBezTo>
                  <a:cubicBezTo>
                    <a:pt x="87158" y="13453"/>
                    <a:pt x="87410" y="13442"/>
                    <a:pt x="87653" y="13442"/>
                  </a:cubicBezTo>
                  <a:cubicBezTo>
                    <a:pt x="89235" y="13442"/>
                    <a:pt x="90425" y="13916"/>
                    <a:pt x="91332" y="14877"/>
                  </a:cubicBezTo>
                  <a:cubicBezTo>
                    <a:pt x="93571" y="17241"/>
                    <a:pt x="93341" y="21761"/>
                    <a:pt x="93341" y="21803"/>
                  </a:cubicBezTo>
                  <a:cubicBezTo>
                    <a:pt x="93299" y="22451"/>
                    <a:pt x="93655" y="23037"/>
                    <a:pt x="94219" y="23330"/>
                  </a:cubicBezTo>
                  <a:cubicBezTo>
                    <a:pt x="98613" y="25464"/>
                    <a:pt x="98488" y="31595"/>
                    <a:pt x="97002" y="35257"/>
                  </a:cubicBezTo>
                  <a:cubicBezTo>
                    <a:pt x="95412" y="39148"/>
                    <a:pt x="92566" y="42538"/>
                    <a:pt x="92525" y="42580"/>
                  </a:cubicBezTo>
                  <a:cubicBezTo>
                    <a:pt x="92106" y="43040"/>
                    <a:pt x="92022" y="43731"/>
                    <a:pt x="92315" y="44296"/>
                  </a:cubicBezTo>
                  <a:cubicBezTo>
                    <a:pt x="92336" y="44337"/>
                    <a:pt x="94471" y="48690"/>
                    <a:pt x="91562" y="52330"/>
                  </a:cubicBezTo>
                  <a:cubicBezTo>
                    <a:pt x="88989" y="55573"/>
                    <a:pt x="84239" y="55824"/>
                    <a:pt x="82837" y="55824"/>
                  </a:cubicBezTo>
                  <a:lnTo>
                    <a:pt x="82460" y="55824"/>
                  </a:lnTo>
                  <a:cubicBezTo>
                    <a:pt x="82921" y="54862"/>
                    <a:pt x="83423" y="53523"/>
                    <a:pt x="83779" y="51744"/>
                  </a:cubicBezTo>
                  <a:cubicBezTo>
                    <a:pt x="84302" y="51493"/>
                    <a:pt x="85871" y="50594"/>
                    <a:pt x="87084" y="48627"/>
                  </a:cubicBezTo>
                  <a:cubicBezTo>
                    <a:pt x="87210" y="48438"/>
                    <a:pt x="87147" y="48187"/>
                    <a:pt x="86959" y="48083"/>
                  </a:cubicBezTo>
                  <a:cubicBezTo>
                    <a:pt x="86892" y="48038"/>
                    <a:pt x="86820" y="48017"/>
                    <a:pt x="86750" y="48017"/>
                  </a:cubicBezTo>
                  <a:cubicBezTo>
                    <a:pt x="86621" y="48017"/>
                    <a:pt x="86496" y="48087"/>
                    <a:pt x="86415" y="48208"/>
                  </a:cubicBezTo>
                  <a:cubicBezTo>
                    <a:pt x="85599" y="49526"/>
                    <a:pt x="84595" y="50322"/>
                    <a:pt x="83946" y="50740"/>
                  </a:cubicBezTo>
                  <a:cubicBezTo>
                    <a:pt x="84197" y="49108"/>
                    <a:pt x="84302" y="47162"/>
                    <a:pt x="84176" y="44881"/>
                  </a:cubicBezTo>
                  <a:cubicBezTo>
                    <a:pt x="84156" y="44683"/>
                    <a:pt x="83986" y="44503"/>
                    <a:pt x="83790" y="44503"/>
                  </a:cubicBezTo>
                  <a:cubicBezTo>
                    <a:pt x="83779" y="44503"/>
                    <a:pt x="83768" y="44504"/>
                    <a:pt x="83758" y="44505"/>
                  </a:cubicBezTo>
                  <a:cubicBezTo>
                    <a:pt x="83527" y="44526"/>
                    <a:pt x="83360" y="44714"/>
                    <a:pt x="83381" y="44923"/>
                  </a:cubicBezTo>
                  <a:cubicBezTo>
                    <a:pt x="83737" y="51012"/>
                    <a:pt x="82272" y="54611"/>
                    <a:pt x="81351" y="56243"/>
                  </a:cubicBezTo>
                  <a:cubicBezTo>
                    <a:pt x="81247" y="56348"/>
                    <a:pt x="81142" y="56452"/>
                    <a:pt x="81058" y="56599"/>
                  </a:cubicBezTo>
                  <a:cubicBezTo>
                    <a:pt x="81038" y="56620"/>
                    <a:pt x="80347" y="57729"/>
                    <a:pt x="79406" y="57791"/>
                  </a:cubicBezTo>
                  <a:cubicBezTo>
                    <a:pt x="77941" y="57896"/>
                    <a:pt x="76895" y="58879"/>
                    <a:pt x="75786" y="59946"/>
                  </a:cubicBezTo>
                  <a:cubicBezTo>
                    <a:pt x="74886" y="60804"/>
                    <a:pt x="73840" y="61767"/>
                    <a:pt x="72438" y="62395"/>
                  </a:cubicBezTo>
                  <a:cubicBezTo>
                    <a:pt x="70241" y="63357"/>
                    <a:pt x="67856" y="63462"/>
                    <a:pt x="66935" y="63462"/>
                  </a:cubicBezTo>
                  <a:cubicBezTo>
                    <a:pt x="66579" y="63462"/>
                    <a:pt x="66370" y="63441"/>
                    <a:pt x="66349" y="63441"/>
                  </a:cubicBezTo>
                  <a:cubicBezTo>
                    <a:pt x="66322" y="63439"/>
                    <a:pt x="66294" y="63439"/>
                    <a:pt x="66267" y="63439"/>
                  </a:cubicBezTo>
                  <a:cubicBezTo>
                    <a:pt x="65858" y="63439"/>
                    <a:pt x="65472" y="63585"/>
                    <a:pt x="65177" y="63859"/>
                  </a:cubicBezTo>
                  <a:cubicBezTo>
                    <a:pt x="64968" y="64047"/>
                    <a:pt x="64822" y="64278"/>
                    <a:pt x="64738" y="64529"/>
                  </a:cubicBezTo>
                  <a:cubicBezTo>
                    <a:pt x="64592" y="64738"/>
                    <a:pt x="63943" y="65470"/>
                    <a:pt x="61620" y="66809"/>
                  </a:cubicBezTo>
                  <a:cubicBezTo>
                    <a:pt x="59884" y="67835"/>
                    <a:pt x="57854" y="68044"/>
                    <a:pt x="56452" y="68044"/>
                  </a:cubicBezTo>
                  <a:cubicBezTo>
                    <a:pt x="54527" y="68044"/>
                    <a:pt x="52937" y="67646"/>
                    <a:pt x="52435" y="67332"/>
                  </a:cubicBezTo>
                  <a:cubicBezTo>
                    <a:pt x="51347" y="66705"/>
                    <a:pt x="49568" y="66454"/>
                    <a:pt x="47309" y="66161"/>
                  </a:cubicBezTo>
                  <a:cubicBezTo>
                    <a:pt x="45467" y="65910"/>
                    <a:pt x="43375" y="65617"/>
                    <a:pt x="41408" y="65073"/>
                  </a:cubicBezTo>
                  <a:cubicBezTo>
                    <a:pt x="37956" y="64131"/>
                    <a:pt x="36931" y="63315"/>
                    <a:pt x="36910" y="63315"/>
                  </a:cubicBezTo>
                  <a:lnTo>
                    <a:pt x="36910" y="63336"/>
                  </a:lnTo>
                  <a:cubicBezTo>
                    <a:pt x="36680" y="63064"/>
                    <a:pt x="36366" y="62897"/>
                    <a:pt x="36031" y="62834"/>
                  </a:cubicBezTo>
                  <a:cubicBezTo>
                    <a:pt x="34838" y="61432"/>
                    <a:pt x="33499" y="59130"/>
                    <a:pt x="32788" y="55532"/>
                  </a:cubicBezTo>
                  <a:cubicBezTo>
                    <a:pt x="32751" y="55331"/>
                    <a:pt x="32587" y="55210"/>
                    <a:pt x="32407" y="55210"/>
                  </a:cubicBezTo>
                  <a:cubicBezTo>
                    <a:pt x="32381" y="55210"/>
                    <a:pt x="32354" y="55212"/>
                    <a:pt x="32327" y="55218"/>
                  </a:cubicBezTo>
                  <a:cubicBezTo>
                    <a:pt x="32118" y="55260"/>
                    <a:pt x="31972" y="55469"/>
                    <a:pt x="32014" y="55678"/>
                  </a:cubicBezTo>
                  <a:cubicBezTo>
                    <a:pt x="32704" y="59109"/>
                    <a:pt x="33897" y="61411"/>
                    <a:pt x="35068" y="62918"/>
                  </a:cubicBezTo>
                  <a:cubicBezTo>
                    <a:pt x="34357" y="63085"/>
                    <a:pt x="32181" y="63587"/>
                    <a:pt x="29984" y="63587"/>
                  </a:cubicBezTo>
                  <a:cubicBezTo>
                    <a:pt x="28645" y="63587"/>
                    <a:pt x="27578" y="63420"/>
                    <a:pt x="26783" y="63064"/>
                  </a:cubicBezTo>
                  <a:cubicBezTo>
                    <a:pt x="26490" y="62939"/>
                    <a:pt x="26218" y="62792"/>
                    <a:pt x="25967" y="62625"/>
                  </a:cubicBezTo>
                  <a:cubicBezTo>
                    <a:pt x="25674" y="62436"/>
                    <a:pt x="25464" y="62143"/>
                    <a:pt x="25276" y="61809"/>
                  </a:cubicBezTo>
                  <a:cubicBezTo>
                    <a:pt x="25276" y="61788"/>
                    <a:pt x="25255" y="61767"/>
                    <a:pt x="25234" y="61725"/>
                  </a:cubicBezTo>
                  <a:cubicBezTo>
                    <a:pt x="24941" y="61327"/>
                    <a:pt x="18120" y="51975"/>
                    <a:pt x="26406" y="42936"/>
                  </a:cubicBezTo>
                  <a:cubicBezTo>
                    <a:pt x="27348" y="43605"/>
                    <a:pt x="29461" y="44756"/>
                    <a:pt x="33227" y="45321"/>
                  </a:cubicBezTo>
                  <a:cubicBezTo>
                    <a:pt x="31532" y="46137"/>
                    <a:pt x="28980" y="48041"/>
                    <a:pt x="27745" y="52205"/>
                  </a:cubicBezTo>
                  <a:cubicBezTo>
                    <a:pt x="27055" y="51640"/>
                    <a:pt x="26615" y="51117"/>
                    <a:pt x="26615" y="51096"/>
                  </a:cubicBezTo>
                  <a:cubicBezTo>
                    <a:pt x="26535" y="51004"/>
                    <a:pt x="26423" y="50956"/>
                    <a:pt x="26310" y="50956"/>
                  </a:cubicBezTo>
                  <a:cubicBezTo>
                    <a:pt x="26218" y="50956"/>
                    <a:pt x="26126" y="50988"/>
                    <a:pt x="26050" y="51054"/>
                  </a:cubicBezTo>
                  <a:cubicBezTo>
                    <a:pt x="25883" y="51179"/>
                    <a:pt x="25862" y="51431"/>
                    <a:pt x="26008" y="51598"/>
                  </a:cubicBezTo>
                  <a:cubicBezTo>
                    <a:pt x="26050" y="51661"/>
                    <a:pt x="26699" y="52435"/>
                    <a:pt x="27682" y="53146"/>
                  </a:cubicBezTo>
                  <a:cubicBezTo>
                    <a:pt x="27703" y="53167"/>
                    <a:pt x="27745" y="53188"/>
                    <a:pt x="27787" y="53209"/>
                  </a:cubicBezTo>
                  <a:cubicBezTo>
                    <a:pt x="28666" y="53837"/>
                    <a:pt x="29817" y="54402"/>
                    <a:pt x="31072" y="54402"/>
                  </a:cubicBezTo>
                  <a:cubicBezTo>
                    <a:pt x="31198" y="54402"/>
                    <a:pt x="31323" y="54381"/>
                    <a:pt x="31449" y="54381"/>
                  </a:cubicBezTo>
                  <a:cubicBezTo>
                    <a:pt x="31658" y="54360"/>
                    <a:pt x="31846" y="54172"/>
                    <a:pt x="31825" y="53962"/>
                  </a:cubicBezTo>
                  <a:cubicBezTo>
                    <a:pt x="31804" y="53732"/>
                    <a:pt x="31637" y="53586"/>
                    <a:pt x="31407" y="53586"/>
                  </a:cubicBezTo>
                  <a:cubicBezTo>
                    <a:pt x="31296" y="53596"/>
                    <a:pt x="31186" y="53601"/>
                    <a:pt x="31076" y="53601"/>
                  </a:cubicBezTo>
                  <a:cubicBezTo>
                    <a:pt x="30091" y="53601"/>
                    <a:pt x="29168" y="53194"/>
                    <a:pt x="28415" y="52686"/>
                  </a:cubicBezTo>
                  <a:cubicBezTo>
                    <a:pt x="30005" y="46974"/>
                    <a:pt x="34190" y="45697"/>
                    <a:pt x="34901" y="45509"/>
                  </a:cubicBezTo>
                  <a:cubicBezTo>
                    <a:pt x="35654" y="45593"/>
                    <a:pt x="36449" y="45635"/>
                    <a:pt x="37307" y="45656"/>
                  </a:cubicBezTo>
                  <a:lnTo>
                    <a:pt x="37747" y="45656"/>
                  </a:lnTo>
                  <a:cubicBezTo>
                    <a:pt x="43417" y="45656"/>
                    <a:pt x="45802" y="43291"/>
                    <a:pt x="46744" y="41743"/>
                  </a:cubicBezTo>
                  <a:lnTo>
                    <a:pt x="46744" y="41743"/>
                  </a:lnTo>
                  <a:cubicBezTo>
                    <a:pt x="47037" y="43103"/>
                    <a:pt x="47246" y="45718"/>
                    <a:pt x="45279" y="47874"/>
                  </a:cubicBezTo>
                  <a:cubicBezTo>
                    <a:pt x="45154" y="48020"/>
                    <a:pt x="45112" y="48250"/>
                    <a:pt x="45258" y="48418"/>
                  </a:cubicBezTo>
                  <a:cubicBezTo>
                    <a:pt x="45342" y="48501"/>
                    <a:pt x="45446" y="48543"/>
                    <a:pt x="45551" y="48543"/>
                  </a:cubicBezTo>
                  <a:cubicBezTo>
                    <a:pt x="45656" y="48543"/>
                    <a:pt x="45760" y="48501"/>
                    <a:pt x="45844" y="48418"/>
                  </a:cubicBezTo>
                  <a:cubicBezTo>
                    <a:pt x="48564" y="45446"/>
                    <a:pt x="47643" y="41785"/>
                    <a:pt x="47330" y="40801"/>
                  </a:cubicBezTo>
                  <a:lnTo>
                    <a:pt x="47330" y="40801"/>
                  </a:lnTo>
                  <a:cubicBezTo>
                    <a:pt x="47504" y="40820"/>
                    <a:pt x="47727" y="40835"/>
                    <a:pt x="47996" y="40835"/>
                  </a:cubicBezTo>
                  <a:cubicBezTo>
                    <a:pt x="49211" y="40835"/>
                    <a:pt x="51375" y="40532"/>
                    <a:pt x="54339" y="38939"/>
                  </a:cubicBezTo>
                  <a:cubicBezTo>
                    <a:pt x="54904" y="38646"/>
                    <a:pt x="55490" y="38311"/>
                    <a:pt x="56055" y="37977"/>
                  </a:cubicBezTo>
                  <a:cubicBezTo>
                    <a:pt x="58754" y="36456"/>
                    <a:pt x="61508" y="34899"/>
                    <a:pt x="64068" y="34899"/>
                  </a:cubicBezTo>
                  <a:cubicBezTo>
                    <a:pt x="65417" y="34899"/>
                    <a:pt x="66713" y="35331"/>
                    <a:pt x="67918" y="36428"/>
                  </a:cubicBezTo>
                  <a:cubicBezTo>
                    <a:pt x="67989" y="36499"/>
                    <a:pt x="68084" y="36536"/>
                    <a:pt x="68181" y="36536"/>
                  </a:cubicBezTo>
                  <a:cubicBezTo>
                    <a:pt x="68283" y="36536"/>
                    <a:pt x="68387" y="36494"/>
                    <a:pt x="68462" y="36407"/>
                  </a:cubicBezTo>
                  <a:cubicBezTo>
                    <a:pt x="68609" y="36240"/>
                    <a:pt x="68609" y="35989"/>
                    <a:pt x="68442" y="35842"/>
                  </a:cubicBezTo>
                  <a:cubicBezTo>
                    <a:pt x="67076" y="34594"/>
                    <a:pt x="65610" y="34111"/>
                    <a:pt x="64103" y="34111"/>
                  </a:cubicBezTo>
                  <a:cubicBezTo>
                    <a:pt x="61313" y="34111"/>
                    <a:pt x="58381" y="35765"/>
                    <a:pt x="55678" y="37286"/>
                  </a:cubicBezTo>
                  <a:cubicBezTo>
                    <a:pt x="55092" y="37621"/>
                    <a:pt x="54527" y="37956"/>
                    <a:pt x="53962" y="38249"/>
                  </a:cubicBezTo>
                  <a:cubicBezTo>
                    <a:pt x="51140" y="39776"/>
                    <a:pt x="49073" y="40050"/>
                    <a:pt x="47969" y="40050"/>
                  </a:cubicBezTo>
                  <a:cubicBezTo>
                    <a:pt x="47379" y="40050"/>
                    <a:pt x="47065" y="39972"/>
                    <a:pt x="47058" y="39964"/>
                  </a:cubicBezTo>
                  <a:cubicBezTo>
                    <a:pt x="47030" y="39959"/>
                    <a:pt x="47002" y="39956"/>
                    <a:pt x="46974" y="39956"/>
                  </a:cubicBezTo>
                  <a:cubicBezTo>
                    <a:pt x="46898" y="39956"/>
                    <a:pt x="46826" y="39976"/>
                    <a:pt x="46765" y="40006"/>
                  </a:cubicBezTo>
                  <a:cubicBezTo>
                    <a:pt x="46660" y="40069"/>
                    <a:pt x="46597" y="40153"/>
                    <a:pt x="46576" y="40257"/>
                  </a:cubicBezTo>
                  <a:cubicBezTo>
                    <a:pt x="46535" y="40442"/>
                    <a:pt x="45304" y="44865"/>
                    <a:pt x="37748" y="44865"/>
                  </a:cubicBezTo>
                  <a:cubicBezTo>
                    <a:pt x="37610" y="44865"/>
                    <a:pt x="37470" y="44864"/>
                    <a:pt x="37328" y="44861"/>
                  </a:cubicBezTo>
                  <a:cubicBezTo>
                    <a:pt x="36512" y="44861"/>
                    <a:pt x="35759" y="44798"/>
                    <a:pt x="35047" y="44735"/>
                  </a:cubicBezTo>
                  <a:cubicBezTo>
                    <a:pt x="34985" y="44714"/>
                    <a:pt x="34922" y="44714"/>
                    <a:pt x="34880" y="44714"/>
                  </a:cubicBezTo>
                  <a:cubicBezTo>
                    <a:pt x="31449" y="44400"/>
                    <a:pt x="29210" y="43584"/>
                    <a:pt x="27892" y="42894"/>
                  </a:cubicBezTo>
                  <a:cubicBezTo>
                    <a:pt x="27389" y="42643"/>
                    <a:pt x="27013" y="42203"/>
                    <a:pt x="26720" y="41722"/>
                  </a:cubicBezTo>
                  <a:cubicBezTo>
                    <a:pt x="26699" y="41701"/>
                    <a:pt x="26678" y="41659"/>
                    <a:pt x="26636" y="41638"/>
                  </a:cubicBezTo>
                  <a:cubicBezTo>
                    <a:pt x="26552" y="41534"/>
                    <a:pt x="24523" y="39086"/>
                    <a:pt x="26783" y="33771"/>
                  </a:cubicBezTo>
                  <a:cubicBezTo>
                    <a:pt x="28938" y="28666"/>
                    <a:pt x="34106" y="27850"/>
                    <a:pt x="34315" y="27808"/>
                  </a:cubicBezTo>
                  <a:cubicBezTo>
                    <a:pt x="34587" y="27766"/>
                    <a:pt x="34817" y="27599"/>
                    <a:pt x="34922" y="27347"/>
                  </a:cubicBezTo>
                  <a:cubicBezTo>
                    <a:pt x="34964" y="27285"/>
                    <a:pt x="37914" y="20757"/>
                    <a:pt x="42475" y="20275"/>
                  </a:cubicBezTo>
                  <a:cubicBezTo>
                    <a:pt x="42768" y="20254"/>
                    <a:pt x="43019" y="20066"/>
                    <a:pt x="43145" y="19794"/>
                  </a:cubicBezTo>
                  <a:cubicBezTo>
                    <a:pt x="43166" y="19732"/>
                    <a:pt x="45388" y="14309"/>
                    <a:pt x="50415" y="14309"/>
                  </a:cubicBezTo>
                  <a:cubicBezTo>
                    <a:pt x="50481" y="14309"/>
                    <a:pt x="50548" y="14310"/>
                    <a:pt x="50615" y="14312"/>
                  </a:cubicBezTo>
                  <a:cubicBezTo>
                    <a:pt x="50637" y="14315"/>
                    <a:pt x="50660" y="14316"/>
                    <a:pt x="50683" y="14316"/>
                  </a:cubicBezTo>
                  <a:cubicBezTo>
                    <a:pt x="51033" y="14316"/>
                    <a:pt x="51352" y="14017"/>
                    <a:pt x="51431" y="13663"/>
                  </a:cubicBezTo>
                  <a:cubicBezTo>
                    <a:pt x="51431" y="13622"/>
                    <a:pt x="51891" y="11048"/>
                    <a:pt x="55113" y="8160"/>
                  </a:cubicBezTo>
                  <a:cubicBezTo>
                    <a:pt x="57530" y="5980"/>
                    <a:pt x="60835" y="5110"/>
                    <a:pt x="63659" y="5110"/>
                  </a:cubicBezTo>
                  <a:close/>
                  <a:moveTo>
                    <a:pt x="54255" y="0"/>
                  </a:moveTo>
                  <a:cubicBezTo>
                    <a:pt x="53649" y="0"/>
                    <a:pt x="53042" y="105"/>
                    <a:pt x="52456" y="314"/>
                  </a:cubicBezTo>
                  <a:cubicBezTo>
                    <a:pt x="48208" y="1862"/>
                    <a:pt x="46137" y="2365"/>
                    <a:pt x="42287" y="2365"/>
                  </a:cubicBezTo>
                  <a:cubicBezTo>
                    <a:pt x="41785" y="2365"/>
                    <a:pt x="41220" y="2365"/>
                    <a:pt x="40571" y="2344"/>
                  </a:cubicBezTo>
                  <a:lnTo>
                    <a:pt x="40257" y="2344"/>
                  </a:lnTo>
                  <a:cubicBezTo>
                    <a:pt x="37182" y="2344"/>
                    <a:pt x="35487" y="3683"/>
                    <a:pt x="34734" y="4478"/>
                  </a:cubicBezTo>
                  <a:lnTo>
                    <a:pt x="33897" y="5378"/>
                  </a:lnTo>
                  <a:lnTo>
                    <a:pt x="32662" y="5231"/>
                  </a:lnTo>
                  <a:cubicBezTo>
                    <a:pt x="32160" y="5168"/>
                    <a:pt x="31344" y="5085"/>
                    <a:pt x="30402" y="5085"/>
                  </a:cubicBezTo>
                  <a:cubicBezTo>
                    <a:pt x="27787" y="5085"/>
                    <a:pt x="24188" y="5650"/>
                    <a:pt x="21907" y="8349"/>
                  </a:cubicBezTo>
                  <a:cubicBezTo>
                    <a:pt x="19501" y="11194"/>
                    <a:pt x="19166" y="13454"/>
                    <a:pt x="19292" y="14835"/>
                  </a:cubicBezTo>
                  <a:lnTo>
                    <a:pt x="19480" y="16802"/>
                  </a:lnTo>
                  <a:lnTo>
                    <a:pt x="17618" y="17388"/>
                  </a:lnTo>
                  <a:cubicBezTo>
                    <a:pt x="15693" y="17974"/>
                    <a:pt x="12324" y="19480"/>
                    <a:pt x="11153" y="22933"/>
                  </a:cubicBezTo>
                  <a:cubicBezTo>
                    <a:pt x="10127" y="25925"/>
                    <a:pt x="9772" y="27724"/>
                    <a:pt x="9667" y="28728"/>
                  </a:cubicBezTo>
                  <a:lnTo>
                    <a:pt x="9458" y="30340"/>
                  </a:lnTo>
                  <a:lnTo>
                    <a:pt x="7910" y="30779"/>
                  </a:lnTo>
                  <a:cubicBezTo>
                    <a:pt x="7366" y="30925"/>
                    <a:pt x="6612" y="31239"/>
                    <a:pt x="5985" y="31909"/>
                  </a:cubicBezTo>
                  <a:cubicBezTo>
                    <a:pt x="5231" y="32704"/>
                    <a:pt x="4855" y="33834"/>
                    <a:pt x="4876" y="35298"/>
                  </a:cubicBezTo>
                  <a:lnTo>
                    <a:pt x="4876" y="35905"/>
                  </a:lnTo>
                  <a:lnTo>
                    <a:pt x="4583" y="36449"/>
                  </a:lnTo>
                  <a:cubicBezTo>
                    <a:pt x="4101" y="37328"/>
                    <a:pt x="0" y="45279"/>
                    <a:pt x="2679" y="50426"/>
                  </a:cubicBezTo>
                  <a:cubicBezTo>
                    <a:pt x="4792" y="54464"/>
                    <a:pt x="7993" y="55322"/>
                    <a:pt x="9730" y="55469"/>
                  </a:cubicBezTo>
                  <a:lnTo>
                    <a:pt x="11111" y="55594"/>
                  </a:lnTo>
                  <a:lnTo>
                    <a:pt x="11697" y="56850"/>
                  </a:lnTo>
                  <a:cubicBezTo>
                    <a:pt x="12283" y="58084"/>
                    <a:pt x="13245" y="58837"/>
                    <a:pt x="14563" y="59047"/>
                  </a:cubicBezTo>
                  <a:cubicBezTo>
                    <a:pt x="15024" y="59130"/>
                    <a:pt x="15505" y="59172"/>
                    <a:pt x="16049" y="59172"/>
                  </a:cubicBezTo>
                  <a:cubicBezTo>
                    <a:pt x="17513" y="59172"/>
                    <a:pt x="18957" y="58879"/>
                    <a:pt x="19920" y="58649"/>
                  </a:cubicBezTo>
                  <a:lnTo>
                    <a:pt x="21782" y="58189"/>
                  </a:lnTo>
                  <a:lnTo>
                    <a:pt x="22661" y="59884"/>
                  </a:lnTo>
                  <a:cubicBezTo>
                    <a:pt x="23288" y="61139"/>
                    <a:pt x="24481" y="62834"/>
                    <a:pt x="26469" y="63713"/>
                  </a:cubicBezTo>
                  <a:cubicBezTo>
                    <a:pt x="27368" y="64110"/>
                    <a:pt x="28540" y="64319"/>
                    <a:pt x="29963" y="64319"/>
                  </a:cubicBezTo>
                  <a:cubicBezTo>
                    <a:pt x="31930" y="64319"/>
                    <a:pt x="33876" y="63943"/>
                    <a:pt x="34838" y="63713"/>
                  </a:cubicBezTo>
                  <a:lnTo>
                    <a:pt x="35822" y="63483"/>
                  </a:lnTo>
                  <a:lnTo>
                    <a:pt x="36680" y="64027"/>
                  </a:lnTo>
                  <a:cubicBezTo>
                    <a:pt x="36952" y="64194"/>
                    <a:pt x="37412" y="64445"/>
                    <a:pt x="38165" y="64759"/>
                  </a:cubicBezTo>
                  <a:lnTo>
                    <a:pt x="38312" y="64822"/>
                  </a:lnTo>
                  <a:lnTo>
                    <a:pt x="38500" y="64905"/>
                  </a:lnTo>
                  <a:cubicBezTo>
                    <a:pt x="39274" y="65198"/>
                    <a:pt x="40195" y="65491"/>
                    <a:pt x="41220" y="65784"/>
                  </a:cubicBezTo>
                  <a:cubicBezTo>
                    <a:pt x="43250" y="66328"/>
                    <a:pt x="45342" y="66621"/>
                    <a:pt x="47204" y="66872"/>
                  </a:cubicBezTo>
                  <a:cubicBezTo>
                    <a:pt x="49694" y="67207"/>
                    <a:pt x="51138" y="67437"/>
                    <a:pt x="52058" y="67960"/>
                  </a:cubicBezTo>
                  <a:cubicBezTo>
                    <a:pt x="52749" y="68379"/>
                    <a:pt x="54485" y="68776"/>
                    <a:pt x="56452" y="68776"/>
                  </a:cubicBezTo>
                  <a:cubicBezTo>
                    <a:pt x="57938" y="68776"/>
                    <a:pt x="60114" y="68546"/>
                    <a:pt x="61997" y="67437"/>
                  </a:cubicBezTo>
                  <a:cubicBezTo>
                    <a:pt x="64027" y="66265"/>
                    <a:pt x="64885" y="65491"/>
                    <a:pt x="65261" y="65052"/>
                  </a:cubicBezTo>
                  <a:lnTo>
                    <a:pt x="65973" y="64194"/>
                  </a:lnTo>
                  <a:lnTo>
                    <a:pt x="67082" y="64194"/>
                  </a:lnTo>
                  <a:cubicBezTo>
                    <a:pt x="68274" y="64173"/>
                    <a:pt x="70576" y="64006"/>
                    <a:pt x="72731" y="63064"/>
                  </a:cubicBezTo>
                  <a:cubicBezTo>
                    <a:pt x="74258" y="62395"/>
                    <a:pt x="75304" y="61411"/>
                    <a:pt x="76288" y="60470"/>
                  </a:cubicBezTo>
                  <a:cubicBezTo>
                    <a:pt x="77334" y="59465"/>
                    <a:pt x="78255" y="58607"/>
                    <a:pt x="79468" y="58524"/>
                  </a:cubicBezTo>
                  <a:cubicBezTo>
                    <a:pt x="80326" y="58461"/>
                    <a:pt x="80975" y="57875"/>
                    <a:pt x="81372" y="57415"/>
                  </a:cubicBezTo>
                  <a:lnTo>
                    <a:pt x="82063" y="56578"/>
                  </a:lnTo>
                  <a:lnTo>
                    <a:pt x="83151" y="56557"/>
                  </a:lnTo>
                  <a:cubicBezTo>
                    <a:pt x="84992" y="56515"/>
                    <a:pt x="89553" y="56055"/>
                    <a:pt x="92148" y="52791"/>
                  </a:cubicBezTo>
                  <a:cubicBezTo>
                    <a:pt x="94533" y="49778"/>
                    <a:pt x="93864" y="46388"/>
                    <a:pt x="93257" y="44651"/>
                  </a:cubicBezTo>
                  <a:lnTo>
                    <a:pt x="92818" y="43396"/>
                  </a:lnTo>
                  <a:lnTo>
                    <a:pt x="93634" y="42371"/>
                  </a:lnTo>
                  <a:cubicBezTo>
                    <a:pt x="94617" y="41094"/>
                    <a:pt x="96479" y="38479"/>
                    <a:pt x="97672" y="35508"/>
                  </a:cubicBezTo>
                  <a:cubicBezTo>
                    <a:pt x="99053" y="32118"/>
                    <a:pt x="99597" y="25736"/>
                    <a:pt x="95224" y="23016"/>
                  </a:cubicBezTo>
                  <a:lnTo>
                    <a:pt x="94115" y="22326"/>
                  </a:lnTo>
                  <a:lnTo>
                    <a:pt x="94073" y="21029"/>
                  </a:lnTo>
                  <a:cubicBezTo>
                    <a:pt x="94031" y="19689"/>
                    <a:pt x="93759" y="16363"/>
                    <a:pt x="91876" y="14354"/>
                  </a:cubicBezTo>
                  <a:cubicBezTo>
                    <a:pt x="90830" y="13245"/>
                    <a:pt x="89470" y="12701"/>
                    <a:pt x="87712" y="12701"/>
                  </a:cubicBezTo>
                  <a:lnTo>
                    <a:pt x="86268" y="12680"/>
                  </a:lnTo>
                  <a:lnTo>
                    <a:pt x="85599" y="11425"/>
                  </a:lnTo>
                  <a:cubicBezTo>
                    <a:pt x="85055" y="10441"/>
                    <a:pt x="83632" y="8140"/>
                    <a:pt x="81707" y="7721"/>
                  </a:cubicBezTo>
                  <a:cubicBezTo>
                    <a:pt x="80703" y="7491"/>
                    <a:pt x="79803" y="7407"/>
                    <a:pt x="79008" y="7344"/>
                  </a:cubicBezTo>
                  <a:cubicBezTo>
                    <a:pt x="77439" y="7198"/>
                    <a:pt x="76079" y="7072"/>
                    <a:pt x="74781" y="5964"/>
                  </a:cubicBezTo>
                  <a:cubicBezTo>
                    <a:pt x="74007" y="5315"/>
                    <a:pt x="72752" y="4917"/>
                    <a:pt x="71496" y="4917"/>
                  </a:cubicBezTo>
                  <a:cubicBezTo>
                    <a:pt x="70701" y="4917"/>
                    <a:pt x="69948" y="5085"/>
                    <a:pt x="69362" y="5399"/>
                  </a:cubicBezTo>
                  <a:lnTo>
                    <a:pt x="67939" y="6173"/>
                  </a:lnTo>
                  <a:lnTo>
                    <a:pt x="66684" y="5127"/>
                  </a:lnTo>
                  <a:cubicBezTo>
                    <a:pt x="65742" y="4373"/>
                    <a:pt x="64257" y="3432"/>
                    <a:pt x="62416" y="3432"/>
                  </a:cubicBezTo>
                  <a:cubicBezTo>
                    <a:pt x="62311" y="3432"/>
                    <a:pt x="62206" y="3453"/>
                    <a:pt x="62081" y="3453"/>
                  </a:cubicBezTo>
                  <a:lnTo>
                    <a:pt x="61056" y="3515"/>
                  </a:lnTo>
                  <a:lnTo>
                    <a:pt x="60302" y="2825"/>
                  </a:lnTo>
                  <a:cubicBezTo>
                    <a:pt x="59382" y="1967"/>
                    <a:pt x="56954" y="0"/>
                    <a:pt x="54255"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95"/>
            <p:cNvSpPr/>
            <p:nvPr/>
          </p:nvSpPr>
          <p:spPr>
            <a:xfrm>
              <a:off x="5971175" y="2215288"/>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95"/>
            <p:cNvSpPr/>
            <p:nvPr/>
          </p:nvSpPr>
          <p:spPr>
            <a:xfrm>
              <a:off x="5852950" y="2166638"/>
              <a:ext cx="25" cy="25"/>
            </a:xfrm>
            <a:custGeom>
              <a:avLst/>
              <a:gdLst/>
              <a:ahLst/>
              <a:cxnLst/>
              <a:rect l="l" t="t" r="r" b="b"/>
              <a:pathLst>
                <a:path w="1" h="1" extrusionOk="0">
                  <a:moveTo>
                    <a:pt x="1" y="1"/>
                  </a:moveTo>
                  <a:lnTo>
                    <a:pt x="1" y="1"/>
                  </a:ln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95"/>
            <p:cNvSpPr/>
            <p:nvPr/>
          </p:nvSpPr>
          <p:spPr>
            <a:xfrm>
              <a:off x="5842500" y="1866913"/>
              <a:ext cx="550" cy="1075"/>
            </a:xfrm>
            <a:custGeom>
              <a:avLst/>
              <a:gdLst/>
              <a:ahLst/>
              <a:cxnLst/>
              <a:rect l="l" t="t" r="r" b="b"/>
              <a:pathLst>
                <a:path w="22" h="43" extrusionOk="0">
                  <a:moveTo>
                    <a:pt x="0" y="0"/>
                  </a:moveTo>
                  <a:cubicBezTo>
                    <a:pt x="0" y="21"/>
                    <a:pt x="21" y="21"/>
                    <a:pt x="21" y="42"/>
                  </a:cubicBezTo>
                  <a:cubicBezTo>
                    <a:pt x="21" y="21"/>
                    <a:pt x="21" y="21"/>
                    <a:pt x="0"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95"/>
            <p:cNvSpPr/>
            <p:nvPr/>
          </p:nvSpPr>
          <p:spPr>
            <a:xfrm>
              <a:off x="6543425" y="1472938"/>
              <a:ext cx="276750" cy="243350"/>
            </a:xfrm>
            <a:custGeom>
              <a:avLst/>
              <a:gdLst/>
              <a:ahLst/>
              <a:cxnLst/>
              <a:rect l="l" t="t" r="r" b="b"/>
              <a:pathLst>
                <a:path w="11070" h="9734" extrusionOk="0">
                  <a:moveTo>
                    <a:pt x="10617" y="1"/>
                  </a:moveTo>
                  <a:cubicBezTo>
                    <a:pt x="10557" y="1"/>
                    <a:pt x="10497" y="15"/>
                    <a:pt x="10442" y="46"/>
                  </a:cubicBezTo>
                  <a:cubicBezTo>
                    <a:pt x="6299" y="2117"/>
                    <a:pt x="5964" y="6155"/>
                    <a:pt x="5985" y="7620"/>
                  </a:cubicBezTo>
                  <a:cubicBezTo>
                    <a:pt x="5585" y="7547"/>
                    <a:pt x="5194" y="7515"/>
                    <a:pt x="4815" y="7515"/>
                  </a:cubicBezTo>
                  <a:cubicBezTo>
                    <a:pt x="2277" y="7515"/>
                    <a:pt x="301" y="8952"/>
                    <a:pt x="210" y="9043"/>
                  </a:cubicBezTo>
                  <a:cubicBezTo>
                    <a:pt x="43" y="9168"/>
                    <a:pt x="1" y="9419"/>
                    <a:pt x="126" y="9587"/>
                  </a:cubicBezTo>
                  <a:cubicBezTo>
                    <a:pt x="210" y="9691"/>
                    <a:pt x="336" y="9733"/>
                    <a:pt x="440" y="9733"/>
                  </a:cubicBezTo>
                  <a:cubicBezTo>
                    <a:pt x="524" y="9733"/>
                    <a:pt x="608" y="9712"/>
                    <a:pt x="691" y="9650"/>
                  </a:cubicBezTo>
                  <a:cubicBezTo>
                    <a:pt x="709" y="9632"/>
                    <a:pt x="2528" y="8299"/>
                    <a:pt x="4814" y="8299"/>
                  </a:cubicBezTo>
                  <a:cubicBezTo>
                    <a:pt x="5292" y="8299"/>
                    <a:pt x="5792" y="8358"/>
                    <a:pt x="6299" y="8499"/>
                  </a:cubicBezTo>
                  <a:cubicBezTo>
                    <a:pt x="6333" y="8510"/>
                    <a:pt x="6368" y="8515"/>
                    <a:pt x="6403" y="8515"/>
                  </a:cubicBezTo>
                  <a:cubicBezTo>
                    <a:pt x="6500" y="8515"/>
                    <a:pt x="6599" y="8476"/>
                    <a:pt x="6676" y="8415"/>
                  </a:cubicBezTo>
                  <a:cubicBezTo>
                    <a:pt x="6759" y="8331"/>
                    <a:pt x="6822" y="8206"/>
                    <a:pt x="6801" y="8059"/>
                  </a:cubicBezTo>
                  <a:cubicBezTo>
                    <a:pt x="6780" y="7871"/>
                    <a:pt x="6215" y="3038"/>
                    <a:pt x="10797" y="757"/>
                  </a:cubicBezTo>
                  <a:cubicBezTo>
                    <a:pt x="10986" y="652"/>
                    <a:pt x="11069" y="422"/>
                    <a:pt x="10965" y="234"/>
                  </a:cubicBezTo>
                  <a:cubicBezTo>
                    <a:pt x="10906" y="86"/>
                    <a:pt x="10762" y="1"/>
                    <a:pt x="10617" y="1"/>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95"/>
            <p:cNvSpPr/>
            <p:nvPr/>
          </p:nvSpPr>
          <p:spPr>
            <a:xfrm>
              <a:off x="6500025" y="2034238"/>
              <a:ext cx="950475" cy="455175"/>
            </a:xfrm>
            <a:custGeom>
              <a:avLst/>
              <a:gdLst/>
              <a:ahLst/>
              <a:cxnLst/>
              <a:rect l="l" t="t" r="r" b="b"/>
              <a:pathLst>
                <a:path w="38019" h="18207" extrusionOk="0">
                  <a:moveTo>
                    <a:pt x="35160" y="0"/>
                  </a:moveTo>
                  <a:cubicBezTo>
                    <a:pt x="35061" y="0"/>
                    <a:pt x="34961" y="37"/>
                    <a:pt x="34880" y="107"/>
                  </a:cubicBezTo>
                  <a:cubicBezTo>
                    <a:pt x="34712" y="254"/>
                    <a:pt x="34712" y="484"/>
                    <a:pt x="34859" y="652"/>
                  </a:cubicBezTo>
                  <a:cubicBezTo>
                    <a:pt x="36491" y="2451"/>
                    <a:pt x="36742" y="4376"/>
                    <a:pt x="35591" y="6071"/>
                  </a:cubicBezTo>
                  <a:cubicBezTo>
                    <a:pt x="34375" y="7832"/>
                    <a:pt x="31909" y="8956"/>
                    <a:pt x="29684" y="8956"/>
                  </a:cubicBezTo>
                  <a:cubicBezTo>
                    <a:pt x="29000" y="8956"/>
                    <a:pt x="28340" y="8850"/>
                    <a:pt x="27745" y="8623"/>
                  </a:cubicBezTo>
                  <a:cubicBezTo>
                    <a:pt x="25908" y="7914"/>
                    <a:pt x="24183" y="7565"/>
                    <a:pt x="22660" y="7565"/>
                  </a:cubicBezTo>
                  <a:cubicBezTo>
                    <a:pt x="20228" y="7565"/>
                    <a:pt x="18312" y="8456"/>
                    <a:pt x="17283" y="10193"/>
                  </a:cubicBezTo>
                  <a:cubicBezTo>
                    <a:pt x="15818" y="12599"/>
                    <a:pt x="11843" y="12976"/>
                    <a:pt x="11801" y="12976"/>
                  </a:cubicBezTo>
                  <a:cubicBezTo>
                    <a:pt x="11592" y="12996"/>
                    <a:pt x="11445" y="13143"/>
                    <a:pt x="11425" y="13352"/>
                  </a:cubicBezTo>
                  <a:cubicBezTo>
                    <a:pt x="11425" y="13373"/>
                    <a:pt x="11236" y="16219"/>
                    <a:pt x="7344" y="17202"/>
                  </a:cubicBezTo>
                  <a:cubicBezTo>
                    <a:pt x="6714" y="17356"/>
                    <a:pt x="6118" y="17421"/>
                    <a:pt x="5561" y="17421"/>
                  </a:cubicBezTo>
                  <a:cubicBezTo>
                    <a:pt x="2643" y="17421"/>
                    <a:pt x="799" y="15637"/>
                    <a:pt x="712" y="15549"/>
                  </a:cubicBezTo>
                  <a:cubicBezTo>
                    <a:pt x="641" y="15468"/>
                    <a:pt x="546" y="15431"/>
                    <a:pt x="447" y="15431"/>
                  </a:cubicBezTo>
                  <a:cubicBezTo>
                    <a:pt x="342" y="15431"/>
                    <a:pt x="233" y="15473"/>
                    <a:pt x="147" y="15549"/>
                  </a:cubicBezTo>
                  <a:cubicBezTo>
                    <a:pt x="0" y="15696"/>
                    <a:pt x="0" y="15947"/>
                    <a:pt x="147" y="16093"/>
                  </a:cubicBezTo>
                  <a:cubicBezTo>
                    <a:pt x="251" y="16198"/>
                    <a:pt x="2302" y="18206"/>
                    <a:pt x="5545" y="18206"/>
                  </a:cubicBezTo>
                  <a:cubicBezTo>
                    <a:pt x="6173" y="18206"/>
                    <a:pt x="6842" y="18144"/>
                    <a:pt x="7533" y="17955"/>
                  </a:cubicBezTo>
                  <a:cubicBezTo>
                    <a:pt x="11215" y="17035"/>
                    <a:pt x="12010" y="14628"/>
                    <a:pt x="12178" y="13729"/>
                  </a:cubicBezTo>
                  <a:cubicBezTo>
                    <a:pt x="13224" y="13582"/>
                    <a:pt x="16530" y="12955"/>
                    <a:pt x="17953" y="10590"/>
                  </a:cubicBezTo>
                  <a:cubicBezTo>
                    <a:pt x="18836" y="9114"/>
                    <a:pt x="20518" y="8353"/>
                    <a:pt x="22678" y="8353"/>
                  </a:cubicBezTo>
                  <a:cubicBezTo>
                    <a:pt x="24100" y="8353"/>
                    <a:pt x="25729" y="8683"/>
                    <a:pt x="27473" y="9356"/>
                  </a:cubicBezTo>
                  <a:cubicBezTo>
                    <a:pt x="28162" y="9622"/>
                    <a:pt x="28922" y="9747"/>
                    <a:pt x="29704" y="9747"/>
                  </a:cubicBezTo>
                  <a:cubicBezTo>
                    <a:pt x="32178" y="9747"/>
                    <a:pt x="34873" y="8497"/>
                    <a:pt x="36240" y="6510"/>
                  </a:cubicBezTo>
                  <a:cubicBezTo>
                    <a:pt x="37056" y="5338"/>
                    <a:pt x="38018" y="2953"/>
                    <a:pt x="35445" y="128"/>
                  </a:cubicBezTo>
                  <a:cubicBezTo>
                    <a:pt x="35369" y="42"/>
                    <a:pt x="35266" y="0"/>
                    <a:pt x="35160"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95"/>
            <p:cNvSpPr/>
            <p:nvPr/>
          </p:nvSpPr>
          <p:spPr>
            <a:xfrm>
              <a:off x="6858850" y="1986113"/>
              <a:ext cx="272050" cy="203575"/>
            </a:xfrm>
            <a:custGeom>
              <a:avLst/>
              <a:gdLst/>
              <a:ahLst/>
              <a:cxnLst/>
              <a:rect l="l" t="t" r="r" b="b"/>
              <a:pathLst>
                <a:path w="10882" h="8143" extrusionOk="0">
                  <a:moveTo>
                    <a:pt x="10444" y="0"/>
                  </a:moveTo>
                  <a:cubicBezTo>
                    <a:pt x="10343" y="0"/>
                    <a:pt x="10245" y="42"/>
                    <a:pt x="10170" y="128"/>
                  </a:cubicBezTo>
                  <a:cubicBezTo>
                    <a:pt x="10107" y="170"/>
                    <a:pt x="9291" y="1070"/>
                    <a:pt x="8831" y="2472"/>
                  </a:cubicBezTo>
                  <a:cubicBezTo>
                    <a:pt x="2658" y="2828"/>
                    <a:pt x="210" y="7368"/>
                    <a:pt x="105" y="7577"/>
                  </a:cubicBezTo>
                  <a:cubicBezTo>
                    <a:pt x="1" y="7766"/>
                    <a:pt x="85" y="7996"/>
                    <a:pt x="273" y="8100"/>
                  </a:cubicBezTo>
                  <a:cubicBezTo>
                    <a:pt x="336" y="8142"/>
                    <a:pt x="398" y="8142"/>
                    <a:pt x="461" y="8142"/>
                  </a:cubicBezTo>
                  <a:cubicBezTo>
                    <a:pt x="608" y="8142"/>
                    <a:pt x="733" y="8079"/>
                    <a:pt x="796" y="7933"/>
                  </a:cubicBezTo>
                  <a:cubicBezTo>
                    <a:pt x="838" y="7891"/>
                    <a:pt x="3077" y="3727"/>
                    <a:pt x="8621" y="3288"/>
                  </a:cubicBezTo>
                  <a:lnTo>
                    <a:pt x="8621" y="3288"/>
                  </a:lnTo>
                  <a:cubicBezTo>
                    <a:pt x="8475" y="4020"/>
                    <a:pt x="8454" y="4836"/>
                    <a:pt x="8663" y="5736"/>
                  </a:cubicBezTo>
                  <a:cubicBezTo>
                    <a:pt x="8705" y="5924"/>
                    <a:pt x="8872" y="6050"/>
                    <a:pt x="9040" y="6050"/>
                  </a:cubicBezTo>
                  <a:cubicBezTo>
                    <a:pt x="9082" y="6050"/>
                    <a:pt x="9103" y="6050"/>
                    <a:pt x="9144" y="6029"/>
                  </a:cubicBezTo>
                  <a:cubicBezTo>
                    <a:pt x="9354" y="5987"/>
                    <a:pt x="9479" y="5778"/>
                    <a:pt x="9437" y="5548"/>
                  </a:cubicBezTo>
                  <a:cubicBezTo>
                    <a:pt x="9228" y="4669"/>
                    <a:pt x="9291" y="3853"/>
                    <a:pt x="9458" y="3141"/>
                  </a:cubicBezTo>
                  <a:cubicBezTo>
                    <a:pt x="9563" y="3079"/>
                    <a:pt x="9626" y="2953"/>
                    <a:pt x="9626" y="2828"/>
                  </a:cubicBezTo>
                  <a:cubicBezTo>
                    <a:pt x="9626" y="2786"/>
                    <a:pt x="9605" y="2744"/>
                    <a:pt x="9584" y="2723"/>
                  </a:cubicBezTo>
                  <a:cubicBezTo>
                    <a:pt x="10002" y="1468"/>
                    <a:pt x="10735" y="672"/>
                    <a:pt x="10735" y="652"/>
                  </a:cubicBezTo>
                  <a:cubicBezTo>
                    <a:pt x="10881" y="484"/>
                    <a:pt x="10881" y="254"/>
                    <a:pt x="10714" y="108"/>
                  </a:cubicBezTo>
                  <a:cubicBezTo>
                    <a:pt x="10633" y="37"/>
                    <a:pt x="10537" y="0"/>
                    <a:pt x="10444"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95"/>
            <p:cNvSpPr/>
            <p:nvPr/>
          </p:nvSpPr>
          <p:spPr>
            <a:xfrm>
              <a:off x="6398550" y="1389013"/>
              <a:ext cx="938950" cy="573650"/>
            </a:xfrm>
            <a:custGeom>
              <a:avLst/>
              <a:gdLst/>
              <a:ahLst/>
              <a:cxnLst/>
              <a:rect l="l" t="t" r="r" b="b"/>
              <a:pathLst>
                <a:path w="37558" h="22946" extrusionOk="0">
                  <a:moveTo>
                    <a:pt x="35050" y="0"/>
                  </a:moveTo>
                  <a:cubicBezTo>
                    <a:pt x="32403" y="0"/>
                    <a:pt x="30502" y="2428"/>
                    <a:pt x="30486" y="2461"/>
                  </a:cubicBezTo>
                  <a:cubicBezTo>
                    <a:pt x="30339" y="2649"/>
                    <a:pt x="30381" y="2880"/>
                    <a:pt x="30549" y="3026"/>
                  </a:cubicBezTo>
                  <a:cubicBezTo>
                    <a:pt x="30611" y="3068"/>
                    <a:pt x="30716" y="3110"/>
                    <a:pt x="30779" y="3110"/>
                  </a:cubicBezTo>
                  <a:cubicBezTo>
                    <a:pt x="30904" y="3110"/>
                    <a:pt x="31030" y="3047"/>
                    <a:pt x="31093" y="2942"/>
                  </a:cubicBezTo>
                  <a:cubicBezTo>
                    <a:pt x="31176" y="2859"/>
                    <a:pt x="32160" y="1603"/>
                    <a:pt x="33624" y="1059"/>
                  </a:cubicBezTo>
                  <a:lnTo>
                    <a:pt x="33624" y="1059"/>
                  </a:lnTo>
                  <a:cubicBezTo>
                    <a:pt x="35507" y="5077"/>
                    <a:pt x="32725" y="7838"/>
                    <a:pt x="32201" y="8299"/>
                  </a:cubicBezTo>
                  <a:cubicBezTo>
                    <a:pt x="31867" y="8110"/>
                    <a:pt x="31532" y="7943"/>
                    <a:pt x="31113" y="7776"/>
                  </a:cubicBezTo>
                  <a:cubicBezTo>
                    <a:pt x="30265" y="7431"/>
                    <a:pt x="29459" y="7278"/>
                    <a:pt x="28695" y="7278"/>
                  </a:cubicBezTo>
                  <a:cubicBezTo>
                    <a:pt x="24915" y="7278"/>
                    <a:pt x="22141" y="11006"/>
                    <a:pt x="20191" y="13634"/>
                  </a:cubicBezTo>
                  <a:cubicBezTo>
                    <a:pt x="19375" y="14722"/>
                    <a:pt x="18664" y="15685"/>
                    <a:pt x="18120" y="16061"/>
                  </a:cubicBezTo>
                  <a:cubicBezTo>
                    <a:pt x="17120" y="16754"/>
                    <a:pt x="15611" y="16937"/>
                    <a:pt x="14293" y="16937"/>
                  </a:cubicBezTo>
                  <a:cubicBezTo>
                    <a:pt x="12824" y="16937"/>
                    <a:pt x="11593" y="16710"/>
                    <a:pt x="11571" y="16710"/>
                  </a:cubicBezTo>
                  <a:cubicBezTo>
                    <a:pt x="11544" y="16705"/>
                    <a:pt x="11517" y="16702"/>
                    <a:pt x="11491" y="16702"/>
                  </a:cubicBezTo>
                  <a:cubicBezTo>
                    <a:pt x="11315" y="16702"/>
                    <a:pt x="11165" y="16821"/>
                    <a:pt x="11110" y="17003"/>
                  </a:cubicBezTo>
                  <a:cubicBezTo>
                    <a:pt x="11110" y="17045"/>
                    <a:pt x="9918" y="21795"/>
                    <a:pt x="5859" y="22129"/>
                  </a:cubicBezTo>
                  <a:cubicBezTo>
                    <a:pt x="5613" y="22149"/>
                    <a:pt x="5379" y="22158"/>
                    <a:pt x="5155" y="22158"/>
                  </a:cubicBezTo>
                  <a:cubicBezTo>
                    <a:pt x="1725" y="22158"/>
                    <a:pt x="855" y="20031"/>
                    <a:pt x="816" y="19932"/>
                  </a:cubicBezTo>
                  <a:cubicBezTo>
                    <a:pt x="768" y="19772"/>
                    <a:pt x="622" y="19673"/>
                    <a:pt x="462" y="19673"/>
                  </a:cubicBezTo>
                  <a:cubicBezTo>
                    <a:pt x="413" y="19673"/>
                    <a:pt x="363" y="19683"/>
                    <a:pt x="314" y="19702"/>
                  </a:cubicBezTo>
                  <a:cubicBezTo>
                    <a:pt x="105" y="19765"/>
                    <a:pt x="0" y="19995"/>
                    <a:pt x="84" y="20204"/>
                  </a:cubicBezTo>
                  <a:cubicBezTo>
                    <a:pt x="126" y="20330"/>
                    <a:pt x="1172" y="22945"/>
                    <a:pt x="5147" y="22945"/>
                  </a:cubicBezTo>
                  <a:cubicBezTo>
                    <a:pt x="5398" y="22945"/>
                    <a:pt x="5649" y="22945"/>
                    <a:pt x="5921" y="22924"/>
                  </a:cubicBezTo>
                  <a:cubicBezTo>
                    <a:pt x="9834" y="22611"/>
                    <a:pt x="11382" y="18740"/>
                    <a:pt x="11780" y="17526"/>
                  </a:cubicBezTo>
                  <a:cubicBezTo>
                    <a:pt x="12272" y="17607"/>
                    <a:pt x="13212" y="17725"/>
                    <a:pt x="14285" y="17725"/>
                  </a:cubicBezTo>
                  <a:cubicBezTo>
                    <a:pt x="15722" y="17725"/>
                    <a:pt x="17398" y="17513"/>
                    <a:pt x="18559" y="16710"/>
                  </a:cubicBezTo>
                  <a:cubicBezTo>
                    <a:pt x="19229" y="16250"/>
                    <a:pt x="19940" y="15308"/>
                    <a:pt x="20819" y="14095"/>
                  </a:cubicBezTo>
                  <a:cubicBezTo>
                    <a:pt x="22758" y="11492"/>
                    <a:pt x="25309" y="8073"/>
                    <a:pt x="28704" y="8073"/>
                  </a:cubicBezTo>
                  <a:cubicBezTo>
                    <a:pt x="29376" y="8073"/>
                    <a:pt x="30081" y="8207"/>
                    <a:pt x="30821" y="8508"/>
                  </a:cubicBezTo>
                  <a:cubicBezTo>
                    <a:pt x="33101" y="9429"/>
                    <a:pt x="34064" y="10684"/>
                    <a:pt x="33562" y="12023"/>
                  </a:cubicBezTo>
                  <a:cubicBezTo>
                    <a:pt x="33112" y="13193"/>
                    <a:pt x="31564" y="14176"/>
                    <a:pt x="30394" y="14176"/>
                  </a:cubicBezTo>
                  <a:cubicBezTo>
                    <a:pt x="30203" y="14176"/>
                    <a:pt x="30022" y="14150"/>
                    <a:pt x="29858" y="14095"/>
                  </a:cubicBezTo>
                  <a:cubicBezTo>
                    <a:pt x="29814" y="14075"/>
                    <a:pt x="29767" y="14066"/>
                    <a:pt x="29721" y="14066"/>
                  </a:cubicBezTo>
                  <a:cubicBezTo>
                    <a:pt x="29570" y="14066"/>
                    <a:pt x="29420" y="14165"/>
                    <a:pt x="29356" y="14325"/>
                  </a:cubicBezTo>
                  <a:cubicBezTo>
                    <a:pt x="29293" y="14534"/>
                    <a:pt x="29398" y="14764"/>
                    <a:pt x="29607" y="14827"/>
                  </a:cubicBezTo>
                  <a:cubicBezTo>
                    <a:pt x="29863" y="14918"/>
                    <a:pt x="30141" y="14961"/>
                    <a:pt x="30429" y="14961"/>
                  </a:cubicBezTo>
                  <a:cubicBezTo>
                    <a:pt x="31928" y="14961"/>
                    <a:pt x="33715" y="13805"/>
                    <a:pt x="34294" y="12295"/>
                  </a:cubicBezTo>
                  <a:cubicBezTo>
                    <a:pt x="34545" y="11626"/>
                    <a:pt x="34817" y="10098"/>
                    <a:pt x="32892" y="8717"/>
                  </a:cubicBezTo>
                  <a:cubicBezTo>
                    <a:pt x="33729" y="7880"/>
                    <a:pt x="36219" y="4930"/>
                    <a:pt x="34398" y="850"/>
                  </a:cubicBezTo>
                  <a:cubicBezTo>
                    <a:pt x="34598" y="817"/>
                    <a:pt x="34805" y="798"/>
                    <a:pt x="35018" y="798"/>
                  </a:cubicBezTo>
                  <a:cubicBezTo>
                    <a:pt x="35609" y="798"/>
                    <a:pt x="36248" y="941"/>
                    <a:pt x="36909" y="1310"/>
                  </a:cubicBezTo>
                  <a:cubicBezTo>
                    <a:pt x="36965" y="1341"/>
                    <a:pt x="37027" y="1356"/>
                    <a:pt x="37088" y="1356"/>
                  </a:cubicBezTo>
                  <a:cubicBezTo>
                    <a:pt x="37234" y="1356"/>
                    <a:pt x="37380" y="1275"/>
                    <a:pt x="37453" y="1143"/>
                  </a:cubicBezTo>
                  <a:cubicBezTo>
                    <a:pt x="37558" y="955"/>
                    <a:pt x="37474" y="704"/>
                    <a:pt x="37286" y="599"/>
                  </a:cubicBezTo>
                  <a:cubicBezTo>
                    <a:pt x="36503" y="170"/>
                    <a:pt x="35750" y="0"/>
                    <a:pt x="35050"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95"/>
            <p:cNvSpPr/>
            <p:nvPr/>
          </p:nvSpPr>
          <p:spPr>
            <a:xfrm>
              <a:off x="6969750" y="2455213"/>
              <a:ext cx="283550" cy="102725"/>
            </a:xfrm>
            <a:custGeom>
              <a:avLst/>
              <a:gdLst/>
              <a:ahLst/>
              <a:cxnLst/>
              <a:rect l="l" t="t" r="r" b="b"/>
              <a:pathLst>
                <a:path w="11342" h="4109" extrusionOk="0">
                  <a:moveTo>
                    <a:pt x="6710" y="0"/>
                  </a:moveTo>
                  <a:cubicBezTo>
                    <a:pt x="6591" y="0"/>
                    <a:pt x="6476" y="51"/>
                    <a:pt x="6403" y="154"/>
                  </a:cubicBezTo>
                  <a:cubicBezTo>
                    <a:pt x="4110" y="3206"/>
                    <a:pt x="949" y="3314"/>
                    <a:pt x="478" y="3314"/>
                  </a:cubicBezTo>
                  <a:cubicBezTo>
                    <a:pt x="442" y="3314"/>
                    <a:pt x="422" y="3313"/>
                    <a:pt x="419" y="3313"/>
                  </a:cubicBezTo>
                  <a:cubicBezTo>
                    <a:pt x="189" y="3313"/>
                    <a:pt x="22" y="3481"/>
                    <a:pt x="1" y="3690"/>
                  </a:cubicBezTo>
                  <a:cubicBezTo>
                    <a:pt x="1" y="3920"/>
                    <a:pt x="168" y="4108"/>
                    <a:pt x="377" y="4108"/>
                  </a:cubicBezTo>
                  <a:lnTo>
                    <a:pt x="503" y="4108"/>
                  </a:lnTo>
                  <a:cubicBezTo>
                    <a:pt x="1193" y="4108"/>
                    <a:pt x="4395" y="3941"/>
                    <a:pt x="6864" y="865"/>
                  </a:cubicBezTo>
                  <a:cubicBezTo>
                    <a:pt x="7453" y="1068"/>
                    <a:pt x="8934" y="1497"/>
                    <a:pt x="10380" y="1497"/>
                  </a:cubicBezTo>
                  <a:cubicBezTo>
                    <a:pt x="10576" y="1497"/>
                    <a:pt x="10772" y="1490"/>
                    <a:pt x="10965" y="1472"/>
                  </a:cubicBezTo>
                  <a:cubicBezTo>
                    <a:pt x="11174" y="1451"/>
                    <a:pt x="11341" y="1263"/>
                    <a:pt x="11320" y="1054"/>
                  </a:cubicBezTo>
                  <a:cubicBezTo>
                    <a:pt x="11301" y="856"/>
                    <a:pt x="11113" y="696"/>
                    <a:pt x="10917" y="696"/>
                  </a:cubicBezTo>
                  <a:cubicBezTo>
                    <a:pt x="10905" y="696"/>
                    <a:pt x="10893" y="697"/>
                    <a:pt x="10881" y="698"/>
                  </a:cubicBezTo>
                  <a:cubicBezTo>
                    <a:pt x="10717" y="713"/>
                    <a:pt x="10550" y="720"/>
                    <a:pt x="10382" y="720"/>
                  </a:cubicBezTo>
                  <a:cubicBezTo>
                    <a:pt x="8700" y="720"/>
                    <a:pt x="6883" y="28"/>
                    <a:pt x="6864" y="28"/>
                  </a:cubicBezTo>
                  <a:cubicBezTo>
                    <a:pt x="6813" y="9"/>
                    <a:pt x="6761" y="0"/>
                    <a:pt x="6710"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95"/>
            <p:cNvSpPr/>
            <p:nvPr/>
          </p:nvSpPr>
          <p:spPr>
            <a:xfrm>
              <a:off x="7526325" y="1499488"/>
              <a:ext cx="221800" cy="659850"/>
            </a:xfrm>
            <a:custGeom>
              <a:avLst/>
              <a:gdLst/>
              <a:ahLst/>
              <a:cxnLst/>
              <a:rect l="l" t="t" r="r" b="b"/>
              <a:pathLst>
                <a:path w="8872" h="26394" extrusionOk="0">
                  <a:moveTo>
                    <a:pt x="4260" y="0"/>
                  </a:moveTo>
                  <a:cubicBezTo>
                    <a:pt x="4121" y="0"/>
                    <a:pt x="3984" y="70"/>
                    <a:pt x="3913" y="197"/>
                  </a:cubicBezTo>
                  <a:cubicBezTo>
                    <a:pt x="2930" y="2018"/>
                    <a:pt x="733" y="3545"/>
                    <a:pt x="712" y="3566"/>
                  </a:cubicBezTo>
                  <a:cubicBezTo>
                    <a:pt x="586" y="3671"/>
                    <a:pt x="523" y="3817"/>
                    <a:pt x="544" y="3984"/>
                  </a:cubicBezTo>
                  <a:cubicBezTo>
                    <a:pt x="586" y="4152"/>
                    <a:pt x="712" y="4256"/>
                    <a:pt x="879" y="4277"/>
                  </a:cubicBezTo>
                  <a:cubicBezTo>
                    <a:pt x="2699" y="4549"/>
                    <a:pt x="4708" y="5930"/>
                    <a:pt x="5985" y="7772"/>
                  </a:cubicBezTo>
                  <a:cubicBezTo>
                    <a:pt x="6989" y="9194"/>
                    <a:pt x="8035" y="11559"/>
                    <a:pt x="7386" y="14676"/>
                  </a:cubicBezTo>
                  <a:cubicBezTo>
                    <a:pt x="6445" y="19217"/>
                    <a:pt x="2490" y="21016"/>
                    <a:pt x="942" y="21560"/>
                  </a:cubicBezTo>
                  <a:cubicBezTo>
                    <a:pt x="1026" y="19928"/>
                    <a:pt x="1402" y="18756"/>
                    <a:pt x="1402" y="18736"/>
                  </a:cubicBezTo>
                  <a:cubicBezTo>
                    <a:pt x="1465" y="18526"/>
                    <a:pt x="1339" y="18317"/>
                    <a:pt x="1151" y="18254"/>
                  </a:cubicBezTo>
                  <a:cubicBezTo>
                    <a:pt x="1110" y="18242"/>
                    <a:pt x="1069" y="18236"/>
                    <a:pt x="1028" y="18236"/>
                  </a:cubicBezTo>
                  <a:cubicBezTo>
                    <a:pt x="859" y="18236"/>
                    <a:pt x="700" y="18337"/>
                    <a:pt x="649" y="18505"/>
                  </a:cubicBezTo>
                  <a:cubicBezTo>
                    <a:pt x="607" y="18610"/>
                    <a:pt x="189" y="19991"/>
                    <a:pt x="126" y="21853"/>
                  </a:cubicBezTo>
                  <a:cubicBezTo>
                    <a:pt x="42" y="21958"/>
                    <a:pt x="0" y="22083"/>
                    <a:pt x="21" y="22230"/>
                  </a:cubicBezTo>
                  <a:cubicBezTo>
                    <a:pt x="42" y="22293"/>
                    <a:pt x="84" y="22334"/>
                    <a:pt x="126" y="22397"/>
                  </a:cubicBezTo>
                  <a:cubicBezTo>
                    <a:pt x="147" y="23548"/>
                    <a:pt x="314" y="24866"/>
                    <a:pt x="837" y="26143"/>
                  </a:cubicBezTo>
                  <a:cubicBezTo>
                    <a:pt x="900" y="26289"/>
                    <a:pt x="1047" y="26394"/>
                    <a:pt x="1193" y="26394"/>
                  </a:cubicBezTo>
                  <a:cubicBezTo>
                    <a:pt x="1256" y="26394"/>
                    <a:pt x="1298" y="26373"/>
                    <a:pt x="1339" y="26352"/>
                  </a:cubicBezTo>
                  <a:cubicBezTo>
                    <a:pt x="1549" y="26268"/>
                    <a:pt x="1653" y="26038"/>
                    <a:pt x="1570" y="25850"/>
                  </a:cubicBezTo>
                  <a:cubicBezTo>
                    <a:pt x="1109" y="24678"/>
                    <a:pt x="942" y="23485"/>
                    <a:pt x="921" y="22397"/>
                  </a:cubicBezTo>
                  <a:cubicBezTo>
                    <a:pt x="2365" y="21937"/>
                    <a:pt x="7093" y="20054"/>
                    <a:pt x="8161" y="14844"/>
                  </a:cubicBezTo>
                  <a:cubicBezTo>
                    <a:pt x="8872" y="11433"/>
                    <a:pt x="7721" y="8881"/>
                    <a:pt x="6633" y="7311"/>
                  </a:cubicBezTo>
                  <a:cubicBezTo>
                    <a:pt x="5399" y="5554"/>
                    <a:pt x="3620" y="4236"/>
                    <a:pt x="1842" y="3691"/>
                  </a:cubicBezTo>
                  <a:cubicBezTo>
                    <a:pt x="2637" y="3064"/>
                    <a:pt x="3892" y="1913"/>
                    <a:pt x="4604" y="574"/>
                  </a:cubicBezTo>
                  <a:cubicBezTo>
                    <a:pt x="4708" y="386"/>
                    <a:pt x="4645" y="155"/>
                    <a:pt x="4457" y="51"/>
                  </a:cubicBezTo>
                  <a:cubicBezTo>
                    <a:pt x="4396" y="17"/>
                    <a:pt x="4328" y="0"/>
                    <a:pt x="4260"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95"/>
            <p:cNvSpPr/>
            <p:nvPr/>
          </p:nvSpPr>
          <p:spPr>
            <a:xfrm>
              <a:off x="7315000" y="1734913"/>
              <a:ext cx="333750" cy="107425"/>
            </a:xfrm>
            <a:custGeom>
              <a:avLst/>
              <a:gdLst/>
              <a:ahLst/>
              <a:cxnLst/>
              <a:rect l="l" t="t" r="r" b="b"/>
              <a:pathLst>
                <a:path w="13350" h="4297" extrusionOk="0">
                  <a:moveTo>
                    <a:pt x="3015" y="0"/>
                  </a:moveTo>
                  <a:cubicBezTo>
                    <a:pt x="2703" y="0"/>
                    <a:pt x="2403" y="38"/>
                    <a:pt x="2113" y="112"/>
                  </a:cubicBezTo>
                  <a:cubicBezTo>
                    <a:pt x="712" y="468"/>
                    <a:pt x="126" y="1619"/>
                    <a:pt x="84" y="1681"/>
                  </a:cubicBezTo>
                  <a:cubicBezTo>
                    <a:pt x="0" y="1870"/>
                    <a:pt x="84" y="2100"/>
                    <a:pt x="272" y="2205"/>
                  </a:cubicBezTo>
                  <a:cubicBezTo>
                    <a:pt x="327" y="2235"/>
                    <a:pt x="386" y="2250"/>
                    <a:pt x="444" y="2250"/>
                  </a:cubicBezTo>
                  <a:cubicBezTo>
                    <a:pt x="584" y="2250"/>
                    <a:pt x="721" y="2164"/>
                    <a:pt x="795" y="2016"/>
                  </a:cubicBezTo>
                  <a:cubicBezTo>
                    <a:pt x="795" y="2016"/>
                    <a:pt x="1235" y="1158"/>
                    <a:pt x="2323" y="865"/>
                  </a:cubicBezTo>
                  <a:cubicBezTo>
                    <a:pt x="2546" y="808"/>
                    <a:pt x="2780" y="780"/>
                    <a:pt x="3024" y="780"/>
                  </a:cubicBezTo>
                  <a:cubicBezTo>
                    <a:pt x="3943" y="780"/>
                    <a:pt x="5003" y="1185"/>
                    <a:pt x="6194" y="1995"/>
                  </a:cubicBezTo>
                  <a:cubicBezTo>
                    <a:pt x="8997" y="3920"/>
                    <a:pt x="10943" y="4297"/>
                    <a:pt x="12031" y="4297"/>
                  </a:cubicBezTo>
                  <a:cubicBezTo>
                    <a:pt x="12680" y="4297"/>
                    <a:pt x="13015" y="4150"/>
                    <a:pt x="13057" y="4130"/>
                  </a:cubicBezTo>
                  <a:cubicBezTo>
                    <a:pt x="13245" y="4046"/>
                    <a:pt x="13349" y="3837"/>
                    <a:pt x="13266" y="3627"/>
                  </a:cubicBezTo>
                  <a:cubicBezTo>
                    <a:pt x="13204" y="3472"/>
                    <a:pt x="13061" y="3386"/>
                    <a:pt x="12906" y="3386"/>
                  </a:cubicBezTo>
                  <a:cubicBezTo>
                    <a:pt x="12852" y="3386"/>
                    <a:pt x="12797" y="3396"/>
                    <a:pt x="12743" y="3418"/>
                  </a:cubicBezTo>
                  <a:cubicBezTo>
                    <a:pt x="12736" y="3418"/>
                    <a:pt x="12503" y="3500"/>
                    <a:pt x="12040" y="3500"/>
                  </a:cubicBezTo>
                  <a:cubicBezTo>
                    <a:pt x="11135" y="3500"/>
                    <a:pt x="9347" y="3188"/>
                    <a:pt x="6633" y="1347"/>
                  </a:cubicBezTo>
                  <a:cubicBezTo>
                    <a:pt x="5316" y="452"/>
                    <a:pt x="4100" y="0"/>
                    <a:pt x="3015"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95"/>
            <p:cNvSpPr/>
            <p:nvPr/>
          </p:nvSpPr>
          <p:spPr>
            <a:xfrm>
              <a:off x="7437400" y="1245263"/>
              <a:ext cx="162700" cy="216800"/>
            </a:xfrm>
            <a:custGeom>
              <a:avLst/>
              <a:gdLst/>
              <a:ahLst/>
              <a:cxnLst/>
              <a:rect l="l" t="t" r="r" b="b"/>
              <a:pathLst>
                <a:path w="6508" h="8672" extrusionOk="0">
                  <a:moveTo>
                    <a:pt x="463" y="0"/>
                  </a:moveTo>
                  <a:cubicBezTo>
                    <a:pt x="384" y="0"/>
                    <a:pt x="303" y="24"/>
                    <a:pt x="230" y="72"/>
                  </a:cubicBezTo>
                  <a:cubicBezTo>
                    <a:pt x="63" y="176"/>
                    <a:pt x="0" y="428"/>
                    <a:pt x="126" y="616"/>
                  </a:cubicBezTo>
                  <a:cubicBezTo>
                    <a:pt x="147" y="637"/>
                    <a:pt x="1486" y="2645"/>
                    <a:pt x="1653" y="4277"/>
                  </a:cubicBezTo>
                  <a:cubicBezTo>
                    <a:pt x="1653" y="4466"/>
                    <a:pt x="1821" y="4612"/>
                    <a:pt x="2009" y="4633"/>
                  </a:cubicBezTo>
                  <a:cubicBezTo>
                    <a:pt x="2009" y="4633"/>
                    <a:pt x="3934" y="4884"/>
                    <a:pt x="5712" y="8462"/>
                  </a:cubicBezTo>
                  <a:cubicBezTo>
                    <a:pt x="5775" y="8588"/>
                    <a:pt x="5922" y="8671"/>
                    <a:pt x="6068" y="8671"/>
                  </a:cubicBezTo>
                  <a:cubicBezTo>
                    <a:pt x="6131" y="8671"/>
                    <a:pt x="6194" y="8671"/>
                    <a:pt x="6236" y="8630"/>
                  </a:cubicBezTo>
                  <a:cubicBezTo>
                    <a:pt x="6445" y="8546"/>
                    <a:pt x="6508" y="8295"/>
                    <a:pt x="6424" y="8106"/>
                  </a:cubicBezTo>
                  <a:cubicBezTo>
                    <a:pt x="4834" y="4926"/>
                    <a:pt x="3097" y="4131"/>
                    <a:pt x="2386" y="3922"/>
                  </a:cubicBezTo>
                  <a:cubicBezTo>
                    <a:pt x="2093" y="2164"/>
                    <a:pt x="837" y="260"/>
                    <a:pt x="775" y="176"/>
                  </a:cubicBezTo>
                  <a:cubicBezTo>
                    <a:pt x="710" y="60"/>
                    <a:pt x="590" y="0"/>
                    <a:pt x="463"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95"/>
            <p:cNvSpPr/>
            <p:nvPr/>
          </p:nvSpPr>
          <p:spPr>
            <a:xfrm>
              <a:off x="6994850" y="1291388"/>
              <a:ext cx="188350" cy="100575"/>
            </a:xfrm>
            <a:custGeom>
              <a:avLst/>
              <a:gdLst/>
              <a:ahLst/>
              <a:cxnLst/>
              <a:rect l="l" t="t" r="r" b="b"/>
              <a:pathLst>
                <a:path w="7534" h="4023" extrusionOk="0">
                  <a:moveTo>
                    <a:pt x="6001" y="1"/>
                  </a:moveTo>
                  <a:cubicBezTo>
                    <a:pt x="1866" y="1"/>
                    <a:pt x="106" y="3419"/>
                    <a:pt x="106" y="3458"/>
                  </a:cubicBezTo>
                  <a:cubicBezTo>
                    <a:pt x="1" y="3646"/>
                    <a:pt x="85" y="3876"/>
                    <a:pt x="273" y="3981"/>
                  </a:cubicBezTo>
                  <a:cubicBezTo>
                    <a:pt x="336" y="4002"/>
                    <a:pt x="399" y="4023"/>
                    <a:pt x="461" y="4023"/>
                  </a:cubicBezTo>
                  <a:cubicBezTo>
                    <a:pt x="587" y="4023"/>
                    <a:pt x="733" y="3939"/>
                    <a:pt x="796" y="3813"/>
                  </a:cubicBezTo>
                  <a:cubicBezTo>
                    <a:pt x="873" y="3680"/>
                    <a:pt x="2383" y="782"/>
                    <a:pt x="5984" y="782"/>
                  </a:cubicBezTo>
                  <a:cubicBezTo>
                    <a:pt x="6321" y="782"/>
                    <a:pt x="6677" y="808"/>
                    <a:pt x="7052" y="863"/>
                  </a:cubicBezTo>
                  <a:cubicBezTo>
                    <a:pt x="7067" y="865"/>
                    <a:pt x="7081" y="865"/>
                    <a:pt x="7096" y="865"/>
                  </a:cubicBezTo>
                  <a:cubicBezTo>
                    <a:pt x="7306" y="865"/>
                    <a:pt x="7473" y="724"/>
                    <a:pt x="7513" y="528"/>
                  </a:cubicBezTo>
                  <a:cubicBezTo>
                    <a:pt x="7533" y="319"/>
                    <a:pt x="7387" y="110"/>
                    <a:pt x="7178" y="89"/>
                  </a:cubicBezTo>
                  <a:cubicBezTo>
                    <a:pt x="6766" y="28"/>
                    <a:pt x="6374" y="1"/>
                    <a:pt x="6001" y="1"/>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95"/>
            <p:cNvSpPr/>
            <p:nvPr/>
          </p:nvSpPr>
          <p:spPr>
            <a:xfrm>
              <a:off x="7321800" y="2258663"/>
              <a:ext cx="111950" cy="237025"/>
            </a:xfrm>
            <a:custGeom>
              <a:avLst/>
              <a:gdLst/>
              <a:ahLst/>
              <a:cxnLst/>
              <a:rect l="l" t="t" r="r" b="b"/>
              <a:pathLst>
                <a:path w="4478" h="9481" extrusionOk="0">
                  <a:moveTo>
                    <a:pt x="3454" y="0"/>
                  </a:moveTo>
                  <a:cubicBezTo>
                    <a:pt x="3440" y="0"/>
                    <a:pt x="3425" y="1"/>
                    <a:pt x="3411" y="2"/>
                  </a:cubicBezTo>
                  <a:cubicBezTo>
                    <a:pt x="3202" y="44"/>
                    <a:pt x="3034" y="232"/>
                    <a:pt x="3076" y="462"/>
                  </a:cubicBezTo>
                  <a:cubicBezTo>
                    <a:pt x="3076" y="504"/>
                    <a:pt x="3662" y="5442"/>
                    <a:pt x="168" y="8790"/>
                  </a:cubicBezTo>
                  <a:cubicBezTo>
                    <a:pt x="0" y="8957"/>
                    <a:pt x="0" y="9208"/>
                    <a:pt x="147" y="9355"/>
                  </a:cubicBezTo>
                  <a:cubicBezTo>
                    <a:pt x="230" y="9439"/>
                    <a:pt x="335" y="9480"/>
                    <a:pt x="440" y="9480"/>
                  </a:cubicBezTo>
                  <a:cubicBezTo>
                    <a:pt x="523" y="9480"/>
                    <a:pt x="628" y="9439"/>
                    <a:pt x="712" y="9376"/>
                  </a:cubicBezTo>
                  <a:cubicBezTo>
                    <a:pt x="4478" y="5714"/>
                    <a:pt x="3871" y="567"/>
                    <a:pt x="3850" y="358"/>
                  </a:cubicBezTo>
                  <a:cubicBezTo>
                    <a:pt x="3831" y="142"/>
                    <a:pt x="3664" y="0"/>
                    <a:pt x="3454"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95"/>
            <p:cNvSpPr/>
            <p:nvPr/>
          </p:nvSpPr>
          <p:spPr>
            <a:xfrm>
              <a:off x="7814550" y="1626688"/>
              <a:ext cx="114575" cy="319750"/>
            </a:xfrm>
            <a:custGeom>
              <a:avLst/>
              <a:gdLst/>
              <a:ahLst/>
              <a:cxnLst/>
              <a:rect l="l" t="t" r="r" b="b"/>
              <a:pathLst>
                <a:path w="4583" h="12790" extrusionOk="0">
                  <a:moveTo>
                    <a:pt x="882" y="0"/>
                  </a:moveTo>
                  <a:cubicBezTo>
                    <a:pt x="780" y="0"/>
                    <a:pt x="680" y="37"/>
                    <a:pt x="607" y="110"/>
                  </a:cubicBezTo>
                  <a:cubicBezTo>
                    <a:pt x="461" y="277"/>
                    <a:pt x="461" y="528"/>
                    <a:pt x="607" y="675"/>
                  </a:cubicBezTo>
                  <a:cubicBezTo>
                    <a:pt x="649" y="696"/>
                    <a:pt x="3641" y="3709"/>
                    <a:pt x="1758" y="10258"/>
                  </a:cubicBezTo>
                  <a:cubicBezTo>
                    <a:pt x="607" y="11220"/>
                    <a:pt x="126" y="12162"/>
                    <a:pt x="105" y="12225"/>
                  </a:cubicBezTo>
                  <a:cubicBezTo>
                    <a:pt x="0" y="12434"/>
                    <a:pt x="84" y="12664"/>
                    <a:pt x="272" y="12748"/>
                  </a:cubicBezTo>
                  <a:cubicBezTo>
                    <a:pt x="335" y="12769"/>
                    <a:pt x="398" y="12790"/>
                    <a:pt x="461" y="12790"/>
                  </a:cubicBezTo>
                  <a:cubicBezTo>
                    <a:pt x="607" y="12790"/>
                    <a:pt x="733" y="12706"/>
                    <a:pt x="816" y="12560"/>
                  </a:cubicBezTo>
                  <a:cubicBezTo>
                    <a:pt x="816" y="12560"/>
                    <a:pt x="1737" y="10676"/>
                    <a:pt x="4269" y="9693"/>
                  </a:cubicBezTo>
                  <a:cubicBezTo>
                    <a:pt x="4478" y="9609"/>
                    <a:pt x="4583" y="9400"/>
                    <a:pt x="4499" y="9191"/>
                  </a:cubicBezTo>
                  <a:cubicBezTo>
                    <a:pt x="4435" y="9031"/>
                    <a:pt x="4297" y="8932"/>
                    <a:pt x="4142" y="8932"/>
                  </a:cubicBezTo>
                  <a:cubicBezTo>
                    <a:pt x="4095" y="8932"/>
                    <a:pt x="4046" y="8941"/>
                    <a:pt x="3997" y="8961"/>
                  </a:cubicBezTo>
                  <a:cubicBezTo>
                    <a:pt x="3536" y="9149"/>
                    <a:pt x="3118" y="9358"/>
                    <a:pt x="2762" y="9567"/>
                  </a:cubicBezTo>
                  <a:cubicBezTo>
                    <a:pt x="4227" y="3207"/>
                    <a:pt x="1298" y="236"/>
                    <a:pt x="1172" y="110"/>
                  </a:cubicBezTo>
                  <a:cubicBezTo>
                    <a:pt x="1088" y="37"/>
                    <a:pt x="984" y="0"/>
                    <a:pt x="882"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95"/>
            <p:cNvSpPr/>
            <p:nvPr/>
          </p:nvSpPr>
          <p:spPr>
            <a:xfrm>
              <a:off x="5964900" y="1322163"/>
              <a:ext cx="478125" cy="621150"/>
            </a:xfrm>
            <a:custGeom>
              <a:avLst/>
              <a:gdLst/>
              <a:ahLst/>
              <a:cxnLst/>
              <a:rect l="l" t="t" r="r" b="b"/>
              <a:pathLst>
                <a:path w="19125" h="24846" extrusionOk="0">
                  <a:moveTo>
                    <a:pt x="17443" y="0"/>
                  </a:moveTo>
                  <a:cubicBezTo>
                    <a:pt x="16744" y="0"/>
                    <a:pt x="16083" y="224"/>
                    <a:pt x="15484" y="657"/>
                  </a:cubicBezTo>
                  <a:cubicBezTo>
                    <a:pt x="14061" y="1725"/>
                    <a:pt x="13245" y="3901"/>
                    <a:pt x="13412" y="6202"/>
                  </a:cubicBezTo>
                  <a:cubicBezTo>
                    <a:pt x="13663" y="9320"/>
                    <a:pt x="11257" y="11224"/>
                    <a:pt x="5713" y="14781"/>
                  </a:cubicBezTo>
                  <a:cubicBezTo>
                    <a:pt x="0" y="18463"/>
                    <a:pt x="1988" y="24510"/>
                    <a:pt x="2009" y="24573"/>
                  </a:cubicBezTo>
                  <a:cubicBezTo>
                    <a:pt x="2051" y="24741"/>
                    <a:pt x="2218" y="24845"/>
                    <a:pt x="2365" y="24845"/>
                  </a:cubicBezTo>
                  <a:cubicBezTo>
                    <a:pt x="2407" y="24845"/>
                    <a:pt x="2469" y="24845"/>
                    <a:pt x="2511" y="24824"/>
                  </a:cubicBezTo>
                  <a:cubicBezTo>
                    <a:pt x="2700" y="24761"/>
                    <a:pt x="2825" y="24531"/>
                    <a:pt x="2741" y="24322"/>
                  </a:cubicBezTo>
                  <a:cubicBezTo>
                    <a:pt x="2679" y="24092"/>
                    <a:pt x="942" y="18777"/>
                    <a:pt x="6131" y="15450"/>
                  </a:cubicBezTo>
                  <a:cubicBezTo>
                    <a:pt x="11487" y="11998"/>
                    <a:pt x="14500" y="9885"/>
                    <a:pt x="14207" y="6139"/>
                  </a:cubicBezTo>
                  <a:cubicBezTo>
                    <a:pt x="14061" y="4131"/>
                    <a:pt x="14752" y="2185"/>
                    <a:pt x="15965" y="1306"/>
                  </a:cubicBezTo>
                  <a:cubicBezTo>
                    <a:pt x="16419" y="966"/>
                    <a:pt x="16919" y="800"/>
                    <a:pt x="17450" y="800"/>
                  </a:cubicBezTo>
                  <a:cubicBezTo>
                    <a:pt x="17801" y="800"/>
                    <a:pt x="18165" y="872"/>
                    <a:pt x="18539" y="1013"/>
                  </a:cubicBezTo>
                  <a:cubicBezTo>
                    <a:pt x="18583" y="1033"/>
                    <a:pt x="18629" y="1042"/>
                    <a:pt x="18676" y="1042"/>
                  </a:cubicBezTo>
                  <a:cubicBezTo>
                    <a:pt x="18827" y="1042"/>
                    <a:pt x="18977" y="943"/>
                    <a:pt x="19041" y="783"/>
                  </a:cubicBezTo>
                  <a:cubicBezTo>
                    <a:pt x="19125" y="595"/>
                    <a:pt x="19020" y="365"/>
                    <a:pt x="18832" y="281"/>
                  </a:cubicBezTo>
                  <a:cubicBezTo>
                    <a:pt x="18357" y="93"/>
                    <a:pt x="17892" y="0"/>
                    <a:pt x="17443"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95"/>
            <p:cNvSpPr/>
            <p:nvPr/>
          </p:nvSpPr>
          <p:spPr>
            <a:xfrm>
              <a:off x="6171000" y="1206838"/>
              <a:ext cx="166875" cy="144325"/>
            </a:xfrm>
            <a:custGeom>
              <a:avLst/>
              <a:gdLst/>
              <a:ahLst/>
              <a:cxnLst/>
              <a:rect l="l" t="t" r="r" b="b"/>
              <a:pathLst>
                <a:path w="6675" h="5773" extrusionOk="0">
                  <a:moveTo>
                    <a:pt x="6231" y="1"/>
                  </a:moveTo>
                  <a:cubicBezTo>
                    <a:pt x="6191" y="1"/>
                    <a:pt x="6151" y="6"/>
                    <a:pt x="6110" y="19"/>
                  </a:cubicBezTo>
                  <a:cubicBezTo>
                    <a:pt x="3662" y="835"/>
                    <a:pt x="2762" y="3032"/>
                    <a:pt x="2511" y="3827"/>
                  </a:cubicBezTo>
                  <a:cubicBezTo>
                    <a:pt x="1067" y="3973"/>
                    <a:pt x="168" y="5103"/>
                    <a:pt x="126" y="5145"/>
                  </a:cubicBezTo>
                  <a:cubicBezTo>
                    <a:pt x="0" y="5312"/>
                    <a:pt x="21" y="5563"/>
                    <a:pt x="189" y="5689"/>
                  </a:cubicBezTo>
                  <a:cubicBezTo>
                    <a:pt x="272" y="5752"/>
                    <a:pt x="356" y="5773"/>
                    <a:pt x="440" y="5773"/>
                  </a:cubicBezTo>
                  <a:cubicBezTo>
                    <a:pt x="565" y="5773"/>
                    <a:pt x="670" y="5731"/>
                    <a:pt x="754" y="5626"/>
                  </a:cubicBezTo>
                  <a:cubicBezTo>
                    <a:pt x="754" y="5626"/>
                    <a:pt x="1570" y="4601"/>
                    <a:pt x="2804" y="4601"/>
                  </a:cubicBezTo>
                  <a:cubicBezTo>
                    <a:pt x="2992" y="4601"/>
                    <a:pt x="3160" y="4475"/>
                    <a:pt x="3202" y="4287"/>
                  </a:cubicBezTo>
                  <a:cubicBezTo>
                    <a:pt x="3202" y="4266"/>
                    <a:pt x="3829" y="1609"/>
                    <a:pt x="6361" y="772"/>
                  </a:cubicBezTo>
                  <a:cubicBezTo>
                    <a:pt x="6570" y="709"/>
                    <a:pt x="6675" y="479"/>
                    <a:pt x="6591" y="270"/>
                  </a:cubicBezTo>
                  <a:cubicBezTo>
                    <a:pt x="6541" y="101"/>
                    <a:pt x="6395" y="1"/>
                    <a:pt x="6231" y="1"/>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95"/>
            <p:cNvSpPr/>
            <p:nvPr/>
          </p:nvSpPr>
          <p:spPr>
            <a:xfrm>
              <a:off x="5868650" y="1982788"/>
              <a:ext cx="77975" cy="131575"/>
            </a:xfrm>
            <a:custGeom>
              <a:avLst/>
              <a:gdLst/>
              <a:ahLst/>
              <a:cxnLst/>
              <a:rect l="l" t="t" r="r" b="b"/>
              <a:pathLst>
                <a:path w="3119" h="5263" extrusionOk="0">
                  <a:moveTo>
                    <a:pt x="2662" y="0"/>
                  </a:moveTo>
                  <a:cubicBezTo>
                    <a:pt x="2583" y="0"/>
                    <a:pt x="2502" y="24"/>
                    <a:pt x="2428" y="73"/>
                  </a:cubicBezTo>
                  <a:cubicBezTo>
                    <a:pt x="0" y="1935"/>
                    <a:pt x="984" y="4948"/>
                    <a:pt x="984" y="4990"/>
                  </a:cubicBezTo>
                  <a:cubicBezTo>
                    <a:pt x="1047" y="5158"/>
                    <a:pt x="1193" y="5262"/>
                    <a:pt x="1360" y="5262"/>
                  </a:cubicBezTo>
                  <a:cubicBezTo>
                    <a:pt x="1402" y="5262"/>
                    <a:pt x="1444" y="5241"/>
                    <a:pt x="1486" y="5241"/>
                  </a:cubicBezTo>
                  <a:cubicBezTo>
                    <a:pt x="1695" y="5158"/>
                    <a:pt x="1800" y="4948"/>
                    <a:pt x="1737" y="4739"/>
                  </a:cubicBezTo>
                  <a:cubicBezTo>
                    <a:pt x="1695" y="4634"/>
                    <a:pt x="942" y="2207"/>
                    <a:pt x="2909" y="701"/>
                  </a:cubicBezTo>
                  <a:cubicBezTo>
                    <a:pt x="3076" y="575"/>
                    <a:pt x="3118" y="324"/>
                    <a:pt x="2992" y="157"/>
                  </a:cubicBezTo>
                  <a:cubicBezTo>
                    <a:pt x="2904" y="55"/>
                    <a:pt x="2784" y="0"/>
                    <a:pt x="2662"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95"/>
          <p:cNvGrpSpPr/>
          <p:nvPr/>
        </p:nvGrpSpPr>
        <p:grpSpPr>
          <a:xfrm>
            <a:off x="5193175" y="2466896"/>
            <a:ext cx="3941823" cy="2648094"/>
            <a:chOff x="5193175" y="2466896"/>
            <a:chExt cx="3941823" cy="2648094"/>
          </a:xfrm>
        </p:grpSpPr>
        <p:sp>
          <p:nvSpPr>
            <p:cNvPr id="1564" name="Google Shape;1564;p95"/>
            <p:cNvSpPr/>
            <p:nvPr/>
          </p:nvSpPr>
          <p:spPr>
            <a:xfrm flipH="1">
              <a:off x="8432050" y="3337576"/>
              <a:ext cx="27820" cy="41498"/>
            </a:xfrm>
            <a:custGeom>
              <a:avLst/>
              <a:gdLst/>
              <a:ahLst/>
              <a:cxnLst/>
              <a:rect l="l" t="t" r="r" b="b"/>
              <a:pathLst>
                <a:path w="1855" h="2767" extrusionOk="0">
                  <a:moveTo>
                    <a:pt x="0" y="1734"/>
                  </a:moveTo>
                  <a:cubicBezTo>
                    <a:pt x="547" y="2098"/>
                    <a:pt x="1033" y="2433"/>
                    <a:pt x="1520" y="2767"/>
                  </a:cubicBezTo>
                  <a:cubicBezTo>
                    <a:pt x="1854" y="1217"/>
                    <a:pt x="1520" y="396"/>
                    <a:pt x="1277" y="1"/>
                  </a:cubicBezTo>
                  <a:cubicBezTo>
                    <a:pt x="1033" y="214"/>
                    <a:pt x="578" y="822"/>
                    <a:pt x="0" y="1734"/>
                  </a:cubicBezTo>
                  <a:close/>
                </a:path>
              </a:pathLst>
            </a:cu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95"/>
            <p:cNvSpPr/>
            <p:nvPr/>
          </p:nvSpPr>
          <p:spPr>
            <a:xfrm flipH="1">
              <a:off x="5202294" y="2958769"/>
              <a:ext cx="647337" cy="235686"/>
            </a:xfrm>
            <a:custGeom>
              <a:avLst/>
              <a:gdLst/>
              <a:ahLst/>
              <a:cxnLst/>
              <a:rect l="l" t="t" r="r" b="b"/>
              <a:pathLst>
                <a:path w="43163" h="15715" extrusionOk="0">
                  <a:moveTo>
                    <a:pt x="5016" y="15411"/>
                  </a:moveTo>
                  <a:cubicBezTo>
                    <a:pt x="4287" y="15441"/>
                    <a:pt x="4195" y="14347"/>
                    <a:pt x="4925" y="14256"/>
                  </a:cubicBezTo>
                  <a:lnTo>
                    <a:pt x="9575" y="13830"/>
                  </a:lnTo>
                  <a:lnTo>
                    <a:pt x="18299" y="11307"/>
                  </a:lnTo>
                  <a:lnTo>
                    <a:pt x="38451" y="5016"/>
                  </a:lnTo>
                  <a:cubicBezTo>
                    <a:pt x="41309" y="4134"/>
                    <a:pt x="43163" y="2766"/>
                    <a:pt x="42099" y="0"/>
                  </a:cubicBezTo>
                  <a:cubicBezTo>
                    <a:pt x="42099" y="0"/>
                    <a:pt x="42585" y="1915"/>
                    <a:pt x="39485" y="2979"/>
                  </a:cubicBezTo>
                  <a:cubicBezTo>
                    <a:pt x="36385" y="4073"/>
                    <a:pt x="274" y="14985"/>
                    <a:pt x="274" y="14985"/>
                  </a:cubicBezTo>
                  <a:cubicBezTo>
                    <a:pt x="274" y="14985"/>
                    <a:pt x="1" y="15198"/>
                    <a:pt x="31" y="15380"/>
                  </a:cubicBezTo>
                  <a:cubicBezTo>
                    <a:pt x="62" y="15593"/>
                    <a:pt x="214" y="15715"/>
                    <a:pt x="1034" y="15654"/>
                  </a:cubicBezTo>
                  <a:cubicBezTo>
                    <a:pt x="1885" y="15593"/>
                    <a:pt x="5016" y="15411"/>
                    <a:pt x="5016" y="15411"/>
                  </a:cubicBez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95"/>
            <p:cNvSpPr/>
            <p:nvPr/>
          </p:nvSpPr>
          <p:spPr>
            <a:xfrm flipH="1">
              <a:off x="5366396" y="2730837"/>
              <a:ext cx="542040" cy="321846"/>
            </a:xfrm>
            <a:custGeom>
              <a:avLst/>
              <a:gdLst/>
              <a:ahLst/>
              <a:cxnLst/>
              <a:rect l="l" t="t" r="r" b="b"/>
              <a:pathLst>
                <a:path w="36142" h="21460" extrusionOk="0">
                  <a:moveTo>
                    <a:pt x="7752" y="20518"/>
                  </a:moveTo>
                  <a:cubicBezTo>
                    <a:pt x="7174" y="20548"/>
                    <a:pt x="6688" y="20426"/>
                    <a:pt x="6353" y="20062"/>
                  </a:cubicBezTo>
                  <a:cubicBezTo>
                    <a:pt x="6141" y="19849"/>
                    <a:pt x="5928" y="19271"/>
                    <a:pt x="5776" y="18815"/>
                  </a:cubicBezTo>
                  <a:lnTo>
                    <a:pt x="3709" y="19818"/>
                  </a:lnTo>
                  <a:cubicBezTo>
                    <a:pt x="3040" y="20153"/>
                    <a:pt x="2524" y="19119"/>
                    <a:pt x="3192" y="18785"/>
                  </a:cubicBezTo>
                  <a:lnTo>
                    <a:pt x="5746" y="17569"/>
                  </a:lnTo>
                  <a:lnTo>
                    <a:pt x="6323" y="17296"/>
                  </a:lnTo>
                  <a:cubicBezTo>
                    <a:pt x="9575" y="15867"/>
                    <a:pt x="31065" y="6414"/>
                    <a:pt x="34226" y="4985"/>
                  </a:cubicBezTo>
                  <a:cubicBezTo>
                    <a:pt x="36141" y="4134"/>
                    <a:pt x="36141" y="1733"/>
                    <a:pt x="35199" y="0"/>
                  </a:cubicBezTo>
                  <a:cubicBezTo>
                    <a:pt x="35290" y="183"/>
                    <a:pt x="35959" y="2037"/>
                    <a:pt x="33163" y="3314"/>
                  </a:cubicBezTo>
                  <a:cubicBezTo>
                    <a:pt x="30245" y="4651"/>
                    <a:pt x="335" y="19818"/>
                    <a:pt x="335" y="19818"/>
                  </a:cubicBezTo>
                  <a:cubicBezTo>
                    <a:pt x="335" y="19818"/>
                    <a:pt x="1" y="20183"/>
                    <a:pt x="122" y="20578"/>
                  </a:cubicBezTo>
                  <a:cubicBezTo>
                    <a:pt x="274" y="21004"/>
                    <a:pt x="548" y="21460"/>
                    <a:pt x="1916" y="21277"/>
                  </a:cubicBezTo>
                  <a:cubicBezTo>
                    <a:pt x="3284" y="21095"/>
                    <a:pt x="7661" y="20518"/>
                    <a:pt x="7752" y="20518"/>
                  </a:cubicBez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95"/>
            <p:cNvSpPr/>
            <p:nvPr/>
          </p:nvSpPr>
          <p:spPr>
            <a:xfrm flipH="1">
              <a:off x="6598126" y="3091422"/>
              <a:ext cx="93014" cy="83896"/>
            </a:xfrm>
            <a:custGeom>
              <a:avLst/>
              <a:gdLst/>
              <a:ahLst/>
              <a:cxnLst/>
              <a:rect l="l" t="t" r="r" b="b"/>
              <a:pathLst>
                <a:path w="6202" h="5594" extrusionOk="0">
                  <a:moveTo>
                    <a:pt x="5411" y="0"/>
                  </a:moveTo>
                  <a:cubicBezTo>
                    <a:pt x="5380" y="31"/>
                    <a:pt x="5350" y="31"/>
                    <a:pt x="5320" y="31"/>
                  </a:cubicBezTo>
                  <a:cubicBezTo>
                    <a:pt x="5107" y="183"/>
                    <a:pt x="3374" y="699"/>
                    <a:pt x="851" y="1399"/>
                  </a:cubicBezTo>
                  <a:lnTo>
                    <a:pt x="0" y="1611"/>
                  </a:lnTo>
                  <a:lnTo>
                    <a:pt x="6201" y="5593"/>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95"/>
            <p:cNvSpPr/>
            <p:nvPr/>
          </p:nvSpPr>
          <p:spPr>
            <a:xfrm flipH="1">
              <a:off x="5381904" y="3311151"/>
              <a:ext cx="1825721" cy="558432"/>
            </a:xfrm>
            <a:custGeom>
              <a:avLst/>
              <a:gdLst/>
              <a:ahLst/>
              <a:cxnLst/>
              <a:rect l="l" t="t" r="r" b="b"/>
              <a:pathLst>
                <a:path w="121735" h="37235" extrusionOk="0">
                  <a:moveTo>
                    <a:pt x="4073" y="17599"/>
                  </a:moveTo>
                  <a:cubicBezTo>
                    <a:pt x="2796" y="20000"/>
                    <a:pt x="1489" y="22371"/>
                    <a:pt x="213" y="24712"/>
                  </a:cubicBezTo>
                  <a:cubicBezTo>
                    <a:pt x="152" y="25016"/>
                    <a:pt x="61" y="25289"/>
                    <a:pt x="0" y="25593"/>
                  </a:cubicBezTo>
                  <a:cubicBezTo>
                    <a:pt x="1793" y="23921"/>
                    <a:pt x="6018" y="20061"/>
                    <a:pt x="7508" y="19636"/>
                  </a:cubicBezTo>
                  <a:cubicBezTo>
                    <a:pt x="10426" y="18845"/>
                    <a:pt x="16353" y="22766"/>
                    <a:pt x="17143" y="25654"/>
                  </a:cubicBezTo>
                  <a:cubicBezTo>
                    <a:pt x="17873" y="28207"/>
                    <a:pt x="16353" y="34165"/>
                    <a:pt x="15988" y="35502"/>
                  </a:cubicBezTo>
                  <a:cubicBezTo>
                    <a:pt x="16231" y="35836"/>
                    <a:pt x="16718" y="36444"/>
                    <a:pt x="17295" y="37235"/>
                  </a:cubicBezTo>
                  <a:cubicBezTo>
                    <a:pt x="23648" y="33344"/>
                    <a:pt x="49910" y="17174"/>
                    <a:pt x="54044" y="17052"/>
                  </a:cubicBezTo>
                  <a:cubicBezTo>
                    <a:pt x="57022" y="16961"/>
                    <a:pt x="65381" y="16353"/>
                    <a:pt x="73193" y="15684"/>
                  </a:cubicBezTo>
                  <a:cubicBezTo>
                    <a:pt x="80944" y="15046"/>
                    <a:pt x="88117" y="14347"/>
                    <a:pt x="88907" y="14104"/>
                  </a:cubicBezTo>
                  <a:cubicBezTo>
                    <a:pt x="90610" y="13617"/>
                    <a:pt x="93528" y="12979"/>
                    <a:pt x="93558" y="12979"/>
                  </a:cubicBezTo>
                  <a:lnTo>
                    <a:pt x="93588" y="12949"/>
                  </a:lnTo>
                  <a:cubicBezTo>
                    <a:pt x="97996" y="12249"/>
                    <a:pt x="103102" y="11885"/>
                    <a:pt x="107692" y="11550"/>
                  </a:cubicBezTo>
                  <a:cubicBezTo>
                    <a:pt x="111947" y="11246"/>
                    <a:pt x="115747" y="10973"/>
                    <a:pt x="118057" y="10517"/>
                  </a:cubicBezTo>
                  <a:cubicBezTo>
                    <a:pt x="119820" y="10152"/>
                    <a:pt x="121309" y="9240"/>
                    <a:pt x="121735" y="7964"/>
                  </a:cubicBezTo>
                  <a:cubicBezTo>
                    <a:pt x="121036" y="8511"/>
                    <a:pt x="120185" y="8876"/>
                    <a:pt x="119090" y="9028"/>
                  </a:cubicBezTo>
                  <a:cubicBezTo>
                    <a:pt x="116872" y="9301"/>
                    <a:pt x="95047" y="10395"/>
                    <a:pt x="94500" y="10152"/>
                  </a:cubicBezTo>
                  <a:cubicBezTo>
                    <a:pt x="93953" y="9939"/>
                    <a:pt x="93041" y="8480"/>
                    <a:pt x="92494" y="8876"/>
                  </a:cubicBezTo>
                  <a:cubicBezTo>
                    <a:pt x="91977" y="9301"/>
                    <a:pt x="89637" y="10882"/>
                    <a:pt x="85594" y="11155"/>
                  </a:cubicBezTo>
                  <a:cubicBezTo>
                    <a:pt x="81552" y="11398"/>
                    <a:pt x="58451" y="13222"/>
                    <a:pt x="54560" y="13101"/>
                  </a:cubicBezTo>
                  <a:cubicBezTo>
                    <a:pt x="50639" y="12949"/>
                    <a:pt x="48116" y="8328"/>
                    <a:pt x="48116" y="8328"/>
                  </a:cubicBezTo>
                  <a:lnTo>
                    <a:pt x="46931" y="8359"/>
                  </a:lnTo>
                  <a:cubicBezTo>
                    <a:pt x="46931" y="8359"/>
                    <a:pt x="45563" y="13465"/>
                    <a:pt x="44226" y="13800"/>
                  </a:cubicBezTo>
                  <a:cubicBezTo>
                    <a:pt x="42858" y="14134"/>
                    <a:pt x="38815" y="14468"/>
                    <a:pt x="36049" y="14681"/>
                  </a:cubicBezTo>
                  <a:cubicBezTo>
                    <a:pt x="33314" y="14863"/>
                    <a:pt x="31885" y="13313"/>
                    <a:pt x="32159" y="10699"/>
                  </a:cubicBezTo>
                  <a:cubicBezTo>
                    <a:pt x="32432" y="8055"/>
                    <a:pt x="34165" y="0"/>
                    <a:pt x="34165" y="0"/>
                  </a:cubicBezTo>
                  <a:lnTo>
                    <a:pt x="29241" y="9848"/>
                  </a:lnTo>
                  <a:cubicBezTo>
                    <a:pt x="27083" y="16718"/>
                    <a:pt x="20031" y="22675"/>
                    <a:pt x="17994" y="21672"/>
                  </a:cubicBezTo>
                  <a:cubicBezTo>
                    <a:pt x="15988" y="20669"/>
                    <a:pt x="14377" y="20882"/>
                    <a:pt x="13952" y="17508"/>
                  </a:cubicBezTo>
                  <a:cubicBezTo>
                    <a:pt x="13557" y="14134"/>
                    <a:pt x="12797" y="9058"/>
                    <a:pt x="12797" y="9058"/>
                  </a:cubicBezTo>
                  <a:lnTo>
                    <a:pt x="10547" y="11763"/>
                  </a:lnTo>
                  <a:cubicBezTo>
                    <a:pt x="9757" y="13526"/>
                    <a:pt x="8511" y="16019"/>
                    <a:pt x="6383" y="16809"/>
                  </a:cubicBezTo>
                  <a:cubicBezTo>
                    <a:pt x="5654" y="17052"/>
                    <a:pt x="4833" y="17356"/>
                    <a:pt x="4073" y="17599"/>
                  </a:cubicBez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95"/>
            <p:cNvSpPr/>
            <p:nvPr/>
          </p:nvSpPr>
          <p:spPr>
            <a:xfrm flipH="1">
              <a:off x="7708601" y="4061026"/>
              <a:ext cx="241175" cy="279913"/>
            </a:xfrm>
            <a:custGeom>
              <a:avLst/>
              <a:gdLst/>
              <a:ahLst/>
              <a:cxnLst/>
              <a:rect l="l" t="t" r="r" b="b"/>
              <a:pathLst>
                <a:path w="16081" h="18664" extrusionOk="0">
                  <a:moveTo>
                    <a:pt x="16080" y="1"/>
                  </a:moveTo>
                  <a:cubicBezTo>
                    <a:pt x="13588" y="2584"/>
                    <a:pt x="7448" y="10457"/>
                    <a:pt x="5867" y="12493"/>
                  </a:cubicBezTo>
                  <a:cubicBezTo>
                    <a:pt x="6901" y="13192"/>
                    <a:pt x="9272" y="14925"/>
                    <a:pt x="11217" y="17357"/>
                  </a:cubicBezTo>
                  <a:cubicBezTo>
                    <a:pt x="10031" y="15624"/>
                    <a:pt x="10487" y="12676"/>
                    <a:pt x="11247" y="10852"/>
                  </a:cubicBezTo>
                  <a:cubicBezTo>
                    <a:pt x="11977" y="9028"/>
                    <a:pt x="16050" y="1"/>
                    <a:pt x="16080" y="1"/>
                  </a:cubicBezTo>
                  <a:close/>
                  <a:moveTo>
                    <a:pt x="2432" y="12919"/>
                  </a:moveTo>
                  <a:cubicBezTo>
                    <a:pt x="1065" y="13314"/>
                    <a:pt x="305" y="14621"/>
                    <a:pt x="1" y="15320"/>
                  </a:cubicBezTo>
                  <a:cubicBezTo>
                    <a:pt x="730" y="15746"/>
                    <a:pt x="2250" y="16810"/>
                    <a:pt x="3983" y="18664"/>
                  </a:cubicBezTo>
                  <a:lnTo>
                    <a:pt x="3983" y="18664"/>
                  </a:lnTo>
                  <a:cubicBezTo>
                    <a:pt x="3983" y="18664"/>
                    <a:pt x="3010" y="16779"/>
                    <a:pt x="2250" y="15138"/>
                  </a:cubicBezTo>
                  <a:cubicBezTo>
                    <a:pt x="1673" y="13922"/>
                    <a:pt x="2129" y="13223"/>
                    <a:pt x="2432" y="12919"/>
                  </a:cubicBez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95"/>
            <p:cNvSpPr/>
            <p:nvPr/>
          </p:nvSpPr>
          <p:spPr>
            <a:xfrm flipH="1">
              <a:off x="6842480" y="4445772"/>
              <a:ext cx="1504804" cy="578963"/>
            </a:xfrm>
            <a:custGeom>
              <a:avLst/>
              <a:gdLst/>
              <a:ahLst/>
              <a:cxnLst/>
              <a:rect l="l" t="t" r="r" b="b"/>
              <a:pathLst>
                <a:path w="100337" h="38604" extrusionOk="0">
                  <a:moveTo>
                    <a:pt x="1916" y="20487"/>
                  </a:moveTo>
                  <a:cubicBezTo>
                    <a:pt x="2676" y="26597"/>
                    <a:pt x="3223" y="31703"/>
                    <a:pt x="3223" y="32585"/>
                  </a:cubicBezTo>
                  <a:cubicBezTo>
                    <a:pt x="3284" y="34469"/>
                    <a:pt x="1065" y="36931"/>
                    <a:pt x="1" y="37995"/>
                  </a:cubicBezTo>
                  <a:cubicBezTo>
                    <a:pt x="548" y="38269"/>
                    <a:pt x="1399" y="38603"/>
                    <a:pt x="2250" y="38481"/>
                  </a:cubicBezTo>
                  <a:cubicBezTo>
                    <a:pt x="3739" y="38299"/>
                    <a:pt x="31400" y="32068"/>
                    <a:pt x="35685" y="30609"/>
                  </a:cubicBezTo>
                  <a:cubicBezTo>
                    <a:pt x="39363" y="29363"/>
                    <a:pt x="43527" y="25077"/>
                    <a:pt x="44287" y="24287"/>
                  </a:cubicBezTo>
                  <a:cubicBezTo>
                    <a:pt x="44470" y="22980"/>
                    <a:pt x="45594" y="14499"/>
                    <a:pt x="44591" y="6840"/>
                  </a:cubicBezTo>
                  <a:cubicBezTo>
                    <a:pt x="44591" y="7022"/>
                    <a:pt x="44227" y="17508"/>
                    <a:pt x="41552" y="18116"/>
                  </a:cubicBezTo>
                  <a:cubicBezTo>
                    <a:pt x="38846" y="18724"/>
                    <a:pt x="14773" y="22676"/>
                    <a:pt x="9028" y="23101"/>
                  </a:cubicBezTo>
                  <a:cubicBezTo>
                    <a:pt x="3314" y="23496"/>
                    <a:pt x="1916" y="20487"/>
                    <a:pt x="1916" y="20487"/>
                  </a:cubicBezTo>
                  <a:close/>
                  <a:moveTo>
                    <a:pt x="45868" y="7934"/>
                  </a:moveTo>
                  <a:lnTo>
                    <a:pt x="45868" y="7934"/>
                  </a:lnTo>
                  <a:cubicBezTo>
                    <a:pt x="45868" y="7934"/>
                    <a:pt x="46932" y="12189"/>
                    <a:pt x="47813" y="13284"/>
                  </a:cubicBezTo>
                  <a:cubicBezTo>
                    <a:pt x="48695" y="14408"/>
                    <a:pt x="51704" y="14378"/>
                    <a:pt x="52768" y="10426"/>
                  </a:cubicBezTo>
                  <a:cubicBezTo>
                    <a:pt x="51521" y="16262"/>
                    <a:pt x="49607" y="22858"/>
                    <a:pt x="49272" y="24013"/>
                  </a:cubicBezTo>
                  <a:cubicBezTo>
                    <a:pt x="48786" y="24348"/>
                    <a:pt x="47145" y="25381"/>
                    <a:pt x="45442" y="24287"/>
                  </a:cubicBezTo>
                  <a:cubicBezTo>
                    <a:pt x="45686" y="22615"/>
                    <a:pt x="46597" y="15138"/>
                    <a:pt x="45868" y="7934"/>
                  </a:cubicBezTo>
                  <a:close/>
                  <a:moveTo>
                    <a:pt x="54288" y="8572"/>
                  </a:moveTo>
                  <a:cubicBezTo>
                    <a:pt x="53163" y="14469"/>
                    <a:pt x="51035" y="21946"/>
                    <a:pt x="50458" y="23983"/>
                  </a:cubicBezTo>
                  <a:cubicBezTo>
                    <a:pt x="52008" y="24499"/>
                    <a:pt x="56658" y="25867"/>
                    <a:pt x="59394" y="25320"/>
                  </a:cubicBezTo>
                  <a:cubicBezTo>
                    <a:pt x="61066" y="25016"/>
                    <a:pt x="66750" y="22524"/>
                    <a:pt x="72798" y="19606"/>
                  </a:cubicBezTo>
                  <a:cubicBezTo>
                    <a:pt x="79060" y="16597"/>
                    <a:pt x="85747" y="13132"/>
                    <a:pt x="88817" y="11156"/>
                  </a:cubicBezTo>
                  <a:cubicBezTo>
                    <a:pt x="89486" y="10761"/>
                    <a:pt x="90185" y="10305"/>
                    <a:pt x="90884" y="9879"/>
                  </a:cubicBezTo>
                  <a:cubicBezTo>
                    <a:pt x="95808" y="6809"/>
                    <a:pt x="99304" y="4621"/>
                    <a:pt x="100094" y="1247"/>
                  </a:cubicBezTo>
                  <a:cubicBezTo>
                    <a:pt x="100215" y="821"/>
                    <a:pt x="100276" y="426"/>
                    <a:pt x="100337" y="1"/>
                  </a:cubicBezTo>
                  <a:cubicBezTo>
                    <a:pt x="99000" y="2128"/>
                    <a:pt x="96538" y="4560"/>
                    <a:pt x="91978" y="6293"/>
                  </a:cubicBezTo>
                  <a:cubicBezTo>
                    <a:pt x="84957" y="8907"/>
                    <a:pt x="67510" y="16445"/>
                    <a:pt x="63528" y="17660"/>
                  </a:cubicBezTo>
                  <a:cubicBezTo>
                    <a:pt x="59576" y="18876"/>
                    <a:pt x="58148" y="17174"/>
                    <a:pt x="57661" y="16323"/>
                  </a:cubicBezTo>
                  <a:cubicBezTo>
                    <a:pt x="57205" y="15442"/>
                    <a:pt x="54288" y="8572"/>
                    <a:pt x="54288" y="8572"/>
                  </a:cubicBezTo>
                  <a:close/>
                  <a:moveTo>
                    <a:pt x="1916" y="20487"/>
                  </a:move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95"/>
            <p:cNvSpPr/>
            <p:nvPr/>
          </p:nvSpPr>
          <p:spPr>
            <a:xfrm flipH="1">
              <a:off x="7210354" y="3587855"/>
              <a:ext cx="360135" cy="354211"/>
            </a:xfrm>
            <a:custGeom>
              <a:avLst/>
              <a:gdLst/>
              <a:ahLst/>
              <a:cxnLst/>
              <a:rect l="l" t="t" r="r" b="b"/>
              <a:pathLst>
                <a:path w="24013" h="23618" extrusionOk="0">
                  <a:moveTo>
                    <a:pt x="22493" y="8754"/>
                  </a:moveTo>
                  <a:cubicBezTo>
                    <a:pt x="23526" y="5806"/>
                    <a:pt x="24013" y="2827"/>
                    <a:pt x="23830" y="0"/>
                  </a:cubicBezTo>
                  <a:cubicBezTo>
                    <a:pt x="23830" y="0"/>
                    <a:pt x="23891" y="3678"/>
                    <a:pt x="21064" y="6262"/>
                  </a:cubicBezTo>
                  <a:cubicBezTo>
                    <a:pt x="18997" y="8177"/>
                    <a:pt x="8602" y="14681"/>
                    <a:pt x="3283" y="17964"/>
                  </a:cubicBezTo>
                  <a:cubicBezTo>
                    <a:pt x="2219" y="19757"/>
                    <a:pt x="1520" y="20973"/>
                    <a:pt x="1520" y="20973"/>
                  </a:cubicBezTo>
                  <a:lnTo>
                    <a:pt x="0" y="23618"/>
                  </a:lnTo>
                  <a:lnTo>
                    <a:pt x="9088" y="17842"/>
                  </a:lnTo>
                  <a:cubicBezTo>
                    <a:pt x="9727" y="17417"/>
                    <a:pt x="10487" y="17052"/>
                    <a:pt x="11368" y="16627"/>
                  </a:cubicBezTo>
                  <a:cubicBezTo>
                    <a:pt x="13860" y="15411"/>
                    <a:pt x="17478" y="13617"/>
                    <a:pt x="22493" y="8754"/>
                  </a:cubicBez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95"/>
            <p:cNvSpPr/>
            <p:nvPr/>
          </p:nvSpPr>
          <p:spPr>
            <a:xfrm flipH="1">
              <a:off x="6935930" y="3226805"/>
              <a:ext cx="160923" cy="392964"/>
            </a:xfrm>
            <a:custGeom>
              <a:avLst/>
              <a:gdLst/>
              <a:ahLst/>
              <a:cxnLst/>
              <a:rect l="l" t="t" r="r" b="b"/>
              <a:pathLst>
                <a:path w="10730" h="26202" extrusionOk="0">
                  <a:moveTo>
                    <a:pt x="9544" y="426"/>
                  </a:moveTo>
                  <a:cubicBezTo>
                    <a:pt x="9666" y="153"/>
                    <a:pt x="10000" y="1"/>
                    <a:pt x="10304" y="92"/>
                  </a:cubicBezTo>
                  <a:cubicBezTo>
                    <a:pt x="10578" y="214"/>
                    <a:pt x="10730" y="548"/>
                    <a:pt x="10639" y="852"/>
                  </a:cubicBezTo>
                  <a:lnTo>
                    <a:pt x="1186" y="25776"/>
                  </a:lnTo>
                  <a:cubicBezTo>
                    <a:pt x="1094" y="26050"/>
                    <a:pt x="760" y="26202"/>
                    <a:pt x="456" y="26111"/>
                  </a:cubicBezTo>
                  <a:cubicBezTo>
                    <a:pt x="152" y="25989"/>
                    <a:pt x="0" y="25655"/>
                    <a:pt x="122" y="2535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95"/>
            <p:cNvSpPr/>
            <p:nvPr/>
          </p:nvSpPr>
          <p:spPr>
            <a:xfrm flipH="1">
              <a:off x="6675168" y="3250066"/>
              <a:ext cx="160938" cy="392964"/>
            </a:xfrm>
            <a:custGeom>
              <a:avLst/>
              <a:gdLst/>
              <a:ahLst/>
              <a:cxnLst/>
              <a:rect l="l" t="t" r="r" b="b"/>
              <a:pathLst>
                <a:path w="10731" h="26202" extrusionOk="0">
                  <a:moveTo>
                    <a:pt x="9545" y="426"/>
                  </a:moveTo>
                  <a:cubicBezTo>
                    <a:pt x="9666" y="152"/>
                    <a:pt x="10001" y="0"/>
                    <a:pt x="10274" y="91"/>
                  </a:cubicBezTo>
                  <a:cubicBezTo>
                    <a:pt x="10578" y="213"/>
                    <a:pt x="10730" y="547"/>
                    <a:pt x="10609" y="851"/>
                  </a:cubicBezTo>
                  <a:lnTo>
                    <a:pt x="1186" y="25775"/>
                  </a:lnTo>
                  <a:cubicBezTo>
                    <a:pt x="1095" y="26049"/>
                    <a:pt x="760" y="26201"/>
                    <a:pt x="456" y="26110"/>
                  </a:cubicBezTo>
                  <a:cubicBezTo>
                    <a:pt x="153" y="25988"/>
                    <a:pt x="1" y="25654"/>
                    <a:pt x="122" y="2535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95"/>
            <p:cNvSpPr/>
            <p:nvPr/>
          </p:nvSpPr>
          <p:spPr>
            <a:xfrm flipH="1">
              <a:off x="6041074" y="2889481"/>
              <a:ext cx="204701" cy="83881"/>
            </a:xfrm>
            <a:custGeom>
              <a:avLst/>
              <a:gdLst/>
              <a:ahLst/>
              <a:cxnLst/>
              <a:rect l="l" t="t" r="r" b="b"/>
              <a:pathLst>
                <a:path w="13649" h="5593" extrusionOk="0">
                  <a:moveTo>
                    <a:pt x="6232" y="1064"/>
                  </a:moveTo>
                  <a:cubicBezTo>
                    <a:pt x="4712" y="304"/>
                    <a:pt x="3588" y="304"/>
                    <a:pt x="3101" y="0"/>
                  </a:cubicBezTo>
                  <a:cubicBezTo>
                    <a:pt x="2007" y="1216"/>
                    <a:pt x="1" y="3708"/>
                    <a:pt x="183" y="5593"/>
                  </a:cubicBezTo>
                  <a:lnTo>
                    <a:pt x="13649" y="31"/>
                  </a:lnTo>
                  <a:cubicBezTo>
                    <a:pt x="12676" y="304"/>
                    <a:pt x="11795" y="517"/>
                    <a:pt x="11035" y="669"/>
                  </a:cubicBezTo>
                  <a:cubicBezTo>
                    <a:pt x="8846" y="1125"/>
                    <a:pt x="6506" y="1125"/>
                    <a:pt x="6506" y="1125"/>
                  </a:cubicBezTo>
                  <a:cubicBezTo>
                    <a:pt x="6414" y="1125"/>
                    <a:pt x="6323" y="1094"/>
                    <a:pt x="6232" y="1064"/>
                  </a:cubicBez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95"/>
            <p:cNvSpPr/>
            <p:nvPr/>
          </p:nvSpPr>
          <p:spPr>
            <a:xfrm flipH="1">
              <a:off x="6005065" y="2959219"/>
              <a:ext cx="435347" cy="342828"/>
            </a:xfrm>
            <a:custGeom>
              <a:avLst/>
              <a:gdLst/>
              <a:ahLst/>
              <a:cxnLst/>
              <a:rect l="l" t="t" r="r" b="b"/>
              <a:pathLst>
                <a:path w="29028" h="22859" extrusionOk="0">
                  <a:moveTo>
                    <a:pt x="27873" y="548"/>
                  </a:moveTo>
                  <a:cubicBezTo>
                    <a:pt x="27873" y="244"/>
                    <a:pt x="28146" y="1"/>
                    <a:pt x="28450" y="1"/>
                  </a:cubicBezTo>
                  <a:cubicBezTo>
                    <a:pt x="28754" y="1"/>
                    <a:pt x="29028" y="274"/>
                    <a:pt x="28998" y="578"/>
                  </a:cubicBezTo>
                  <a:cubicBezTo>
                    <a:pt x="28998" y="639"/>
                    <a:pt x="28998" y="22737"/>
                    <a:pt x="578" y="22858"/>
                  </a:cubicBezTo>
                  <a:cubicBezTo>
                    <a:pt x="274" y="22858"/>
                    <a:pt x="0" y="22585"/>
                    <a:pt x="0" y="22281"/>
                  </a:cubicBezTo>
                  <a:cubicBezTo>
                    <a:pt x="0" y="21977"/>
                    <a:pt x="274" y="21703"/>
                    <a:pt x="578" y="21703"/>
                  </a:cubicBezTo>
                  <a:cubicBezTo>
                    <a:pt x="27873" y="21612"/>
                    <a:pt x="27873" y="609"/>
                    <a:pt x="27873" y="548"/>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95"/>
            <p:cNvSpPr/>
            <p:nvPr/>
          </p:nvSpPr>
          <p:spPr>
            <a:xfrm flipH="1">
              <a:off x="6031040" y="3072735"/>
              <a:ext cx="91650" cy="323676"/>
            </a:xfrm>
            <a:custGeom>
              <a:avLst/>
              <a:gdLst/>
              <a:ahLst/>
              <a:cxnLst/>
              <a:rect l="l" t="t" r="r" b="b"/>
              <a:pathLst>
                <a:path w="6111" h="21582" extrusionOk="0">
                  <a:moveTo>
                    <a:pt x="4925" y="426"/>
                  </a:moveTo>
                  <a:cubicBezTo>
                    <a:pt x="5046" y="152"/>
                    <a:pt x="5350" y="0"/>
                    <a:pt x="5654" y="91"/>
                  </a:cubicBezTo>
                  <a:cubicBezTo>
                    <a:pt x="5958" y="213"/>
                    <a:pt x="6110" y="547"/>
                    <a:pt x="5989" y="821"/>
                  </a:cubicBezTo>
                  <a:cubicBezTo>
                    <a:pt x="5989" y="882"/>
                    <a:pt x="1308" y="13678"/>
                    <a:pt x="1156" y="21004"/>
                  </a:cubicBezTo>
                  <a:cubicBezTo>
                    <a:pt x="1156" y="21307"/>
                    <a:pt x="882" y="21581"/>
                    <a:pt x="578" y="21551"/>
                  </a:cubicBezTo>
                  <a:cubicBezTo>
                    <a:pt x="244" y="21551"/>
                    <a:pt x="1" y="21307"/>
                    <a:pt x="1" y="20973"/>
                  </a:cubicBezTo>
                  <a:cubicBezTo>
                    <a:pt x="153" y="13435"/>
                    <a:pt x="4925" y="487"/>
                    <a:pt x="4925" y="426"/>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95"/>
            <p:cNvSpPr/>
            <p:nvPr/>
          </p:nvSpPr>
          <p:spPr>
            <a:xfrm flipH="1">
              <a:off x="5193175" y="2466896"/>
              <a:ext cx="3941823" cy="2648094"/>
            </a:xfrm>
            <a:custGeom>
              <a:avLst/>
              <a:gdLst/>
              <a:ahLst/>
              <a:cxnLst/>
              <a:rect l="l" t="t" r="r" b="b"/>
              <a:pathLst>
                <a:path w="262832" h="176569" extrusionOk="0">
                  <a:moveTo>
                    <a:pt x="141826" y="51247"/>
                  </a:moveTo>
                  <a:lnTo>
                    <a:pt x="82707" y="61582"/>
                  </a:lnTo>
                  <a:lnTo>
                    <a:pt x="82676" y="61582"/>
                  </a:lnTo>
                  <a:lnTo>
                    <a:pt x="56141" y="66354"/>
                  </a:lnTo>
                  <a:cubicBezTo>
                    <a:pt x="56110" y="66354"/>
                    <a:pt x="56080" y="66354"/>
                    <a:pt x="56050" y="66354"/>
                  </a:cubicBezTo>
                  <a:lnTo>
                    <a:pt x="56019" y="66354"/>
                  </a:lnTo>
                  <a:cubicBezTo>
                    <a:pt x="55807" y="66354"/>
                    <a:pt x="53010" y="66324"/>
                    <a:pt x="48816" y="63649"/>
                  </a:cubicBezTo>
                  <a:cubicBezTo>
                    <a:pt x="48086" y="63193"/>
                    <a:pt x="47235" y="62646"/>
                    <a:pt x="46353" y="62068"/>
                  </a:cubicBezTo>
                  <a:cubicBezTo>
                    <a:pt x="45715" y="61643"/>
                    <a:pt x="45077" y="61217"/>
                    <a:pt x="44439" y="60761"/>
                  </a:cubicBezTo>
                  <a:cubicBezTo>
                    <a:pt x="43618" y="62129"/>
                    <a:pt x="42645" y="63892"/>
                    <a:pt x="41612" y="65898"/>
                  </a:cubicBezTo>
                  <a:cubicBezTo>
                    <a:pt x="39514" y="69941"/>
                    <a:pt x="37296" y="74895"/>
                    <a:pt x="35806" y="79272"/>
                  </a:cubicBezTo>
                  <a:cubicBezTo>
                    <a:pt x="33587" y="85929"/>
                    <a:pt x="35107" y="97601"/>
                    <a:pt x="36566" y="106172"/>
                  </a:cubicBezTo>
                  <a:lnTo>
                    <a:pt x="38815" y="107479"/>
                  </a:lnTo>
                  <a:lnTo>
                    <a:pt x="41338" y="108938"/>
                  </a:lnTo>
                  <a:cubicBezTo>
                    <a:pt x="43071" y="109941"/>
                    <a:pt x="44955" y="110640"/>
                    <a:pt x="46870" y="111127"/>
                  </a:cubicBezTo>
                  <a:cubicBezTo>
                    <a:pt x="46901" y="111127"/>
                    <a:pt x="46961" y="111127"/>
                    <a:pt x="46992" y="111127"/>
                  </a:cubicBezTo>
                  <a:lnTo>
                    <a:pt x="47022" y="111157"/>
                  </a:lnTo>
                  <a:cubicBezTo>
                    <a:pt x="57357" y="113619"/>
                    <a:pt x="69333" y="109516"/>
                    <a:pt x="69393" y="109485"/>
                  </a:cubicBezTo>
                  <a:lnTo>
                    <a:pt x="103437" y="97601"/>
                  </a:lnTo>
                  <a:lnTo>
                    <a:pt x="104865" y="95169"/>
                  </a:lnTo>
                  <a:cubicBezTo>
                    <a:pt x="104865" y="95108"/>
                    <a:pt x="113437" y="80427"/>
                    <a:pt x="115017" y="77266"/>
                  </a:cubicBezTo>
                  <a:cubicBezTo>
                    <a:pt x="115382" y="76537"/>
                    <a:pt x="115838" y="75503"/>
                    <a:pt x="116385" y="74318"/>
                  </a:cubicBezTo>
                  <a:cubicBezTo>
                    <a:pt x="118270" y="70153"/>
                    <a:pt x="120945" y="64257"/>
                    <a:pt x="122707" y="63770"/>
                  </a:cubicBezTo>
                  <a:cubicBezTo>
                    <a:pt x="123011" y="63679"/>
                    <a:pt x="123346" y="63710"/>
                    <a:pt x="123711" y="63831"/>
                  </a:cubicBezTo>
                  <a:cubicBezTo>
                    <a:pt x="124470" y="64135"/>
                    <a:pt x="125473" y="64925"/>
                    <a:pt x="126385" y="66141"/>
                  </a:cubicBezTo>
                  <a:cubicBezTo>
                    <a:pt x="127267" y="67327"/>
                    <a:pt x="128118" y="68968"/>
                    <a:pt x="128665" y="70974"/>
                  </a:cubicBezTo>
                  <a:cubicBezTo>
                    <a:pt x="129182" y="72889"/>
                    <a:pt x="129455" y="75138"/>
                    <a:pt x="129243" y="77661"/>
                  </a:cubicBezTo>
                  <a:cubicBezTo>
                    <a:pt x="131644" y="73315"/>
                    <a:pt x="133984" y="68907"/>
                    <a:pt x="136051" y="64652"/>
                  </a:cubicBezTo>
                  <a:cubicBezTo>
                    <a:pt x="138392" y="59910"/>
                    <a:pt x="140398" y="55351"/>
                    <a:pt x="141826" y="51247"/>
                  </a:cubicBezTo>
                  <a:close/>
                  <a:moveTo>
                    <a:pt x="30487" y="176568"/>
                  </a:moveTo>
                  <a:lnTo>
                    <a:pt x="26262" y="176568"/>
                  </a:lnTo>
                  <a:lnTo>
                    <a:pt x="51308" y="169517"/>
                  </a:lnTo>
                  <a:cubicBezTo>
                    <a:pt x="51885" y="169000"/>
                    <a:pt x="54651" y="166325"/>
                    <a:pt x="54621" y="164532"/>
                  </a:cubicBezTo>
                  <a:cubicBezTo>
                    <a:pt x="54591" y="163134"/>
                    <a:pt x="53162" y="150459"/>
                    <a:pt x="51642" y="140550"/>
                  </a:cubicBezTo>
                  <a:cubicBezTo>
                    <a:pt x="50761" y="134774"/>
                    <a:pt x="49910" y="129972"/>
                    <a:pt x="49302" y="129090"/>
                  </a:cubicBezTo>
                  <a:cubicBezTo>
                    <a:pt x="47873" y="126993"/>
                    <a:pt x="47053" y="126628"/>
                    <a:pt x="46840" y="126568"/>
                  </a:cubicBezTo>
                  <a:lnTo>
                    <a:pt x="0" y="127814"/>
                  </a:lnTo>
                  <a:lnTo>
                    <a:pt x="0" y="126659"/>
                  </a:lnTo>
                  <a:lnTo>
                    <a:pt x="46566" y="125443"/>
                  </a:lnTo>
                  <a:cubicBezTo>
                    <a:pt x="46931" y="124805"/>
                    <a:pt x="47964" y="123498"/>
                    <a:pt x="49849" y="123255"/>
                  </a:cubicBezTo>
                  <a:cubicBezTo>
                    <a:pt x="51885" y="123011"/>
                    <a:pt x="74743" y="121522"/>
                    <a:pt x="77904" y="121309"/>
                  </a:cubicBezTo>
                  <a:cubicBezTo>
                    <a:pt x="78391" y="120185"/>
                    <a:pt x="80153" y="116902"/>
                    <a:pt x="83862" y="118270"/>
                  </a:cubicBezTo>
                  <a:cubicBezTo>
                    <a:pt x="85351" y="116355"/>
                    <a:pt x="92616" y="106993"/>
                    <a:pt x="94774" y="104956"/>
                  </a:cubicBezTo>
                  <a:cubicBezTo>
                    <a:pt x="95807" y="104014"/>
                    <a:pt x="98847" y="101947"/>
                    <a:pt x="102221" y="99728"/>
                  </a:cubicBezTo>
                  <a:lnTo>
                    <a:pt x="102555" y="99120"/>
                  </a:lnTo>
                  <a:lnTo>
                    <a:pt x="69728" y="110580"/>
                  </a:lnTo>
                  <a:cubicBezTo>
                    <a:pt x="69697" y="110580"/>
                    <a:pt x="57813" y="114653"/>
                    <a:pt x="47205" y="112343"/>
                  </a:cubicBezTo>
                  <a:cubicBezTo>
                    <a:pt x="44621" y="120640"/>
                    <a:pt x="41156" y="120489"/>
                    <a:pt x="40274" y="120276"/>
                  </a:cubicBezTo>
                  <a:cubicBezTo>
                    <a:pt x="39849" y="120397"/>
                    <a:pt x="38755" y="120549"/>
                    <a:pt x="37387" y="119881"/>
                  </a:cubicBezTo>
                  <a:cubicBezTo>
                    <a:pt x="35989" y="119182"/>
                    <a:pt x="5441" y="106172"/>
                    <a:pt x="0" y="103862"/>
                  </a:cubicBezTo>
                  <a:lnTo>
                    <a:pt x="0" y="102616"/>
                  </a:lnTo>
                  <a:cubicBezTo>
                    <a:pt x="3860" y="104257"/>
                    <a:pt x="36444" y="118148"/>
                    <a:pt x="37903" y="118847"/>
                  </a:cubicBezTo>
                  <a:cubicBezTo>
                    <a:pt x="38299" y="119060"/>
                    <a:pt x="38663" y="119151"/>
                    <a:pt x="38967" y="119212"/>
                  </a:cubicBezTo>
                  <a:cubicBezTo>
                    <a:pt x="37751" y="117601"/>
                    <a:pt x="37022" y="114957"/>
                    <a:pt x="37022" y="114957"/>
                  </a:cubicBezTo>
                  <a:lnTo>
                    <a:pt x="37022" y="114896"/>
                  </a:lnTo>
                  <a:lnTo>
                    <a:pt x="37022" y="114896"/>
                  </a:lnTo>
                  <a:cubicBezTo>
                    <a:pt x="36870" y="114045"/>
                    <a:pt x="36688" y="113133"/>
                    <a:pt x="36505" y="112099"/>
                  </a:cubicBezTo>
                  <a:cubicBezTo>
                    <a:pt x="36201" y="110519"/>
                    <a:pt x="35837" y="108665"/>
                    <a:pt x="35502" y="106628"/>
                  </a:cubicBezTo>
                  <a:lnTo>
                    <a:pt x="35502" y="106628"/>
                  </a:lnTo>
                  <a:lnTo>
                    <a:pt x="35502" y="106598"/>
                  </a:lnTo>
                  <a:lnTo>
                    <a:pt x="35472" y="106598"/>
                  </a:lnTo>
                  <a:cubicBezTo>
                    <a:pt x="33982" y="97874"/>
                    <a:pt x="32402" y="85868"/>
                    <a:pt x="34712" y="78907"/>
                  </a:cubicBezTo>
                  <a:cubicBezTo>
                    <a:pt x="36201" y="74470"/>
                    <a:pt x="38451" y="69454"/>
                    <a:pt x="40578" y="65381"/>
                  </a:cubicBezTo>
                  <a:cubicBezTo>
                    <a:pt x="41673" y="63254"/>
                    <a:pt x="42767" y="61369"/>
                    <a:pt x="43739" y="59910"/>
                  </a:cubicBezTo>
                  <a:cubicBezTo>
                    <a:pt x="43739" y="59819"/>
                    <a:pt x="43770" y="59728"/>
                    <a:pt x="43831" y="59667"/>
                  </a:cubicBezTo>
                  <a:cubicBezTo>
                    <a:pt x="43861" y="59576"/>
                    <a:pt x="43922" y="59545"/>
                    <a:pt x="44013" y="59485"/>
                  </a:cubicBezTo>
                  <a:cubicBezTo>
                    <a:pt x="44621" y="58573"/>
                    <a:pt x="45198" y="57874"/>
                    <a:pt x="45624" y="57418"/>
                  </a:cubicBezTo>
                  <a:lnTo>
                    <a:pt x="0" y="14742"/>
                  </a:lnTo>
                  <a:lnTo>
                    <a:pt x="0" y="13192"/>
                  </a:lnTo>
                  <a:lnTo>
                    <a:pt x="46870" y="56992"/>
                  </a:lnTo>
                  <a:cubicBezTo>
                    <a:pt x="46870" y="56992"/>
                    <a:pt x="46901" y="57023"/>
                    <a:pt x="46901" y="57023"/>
                  </a:cubicBezTo>
                  <a:lnTo>
                    <a:pt x="46901" y="57023"/>
                  </a:lnTo>
                  <a:lnTo>
                    <a:pt x="46901" y="57023"/>
                  </a:lnTo>
                  <a:cubicBezTo>
                    <a:pt x="47113" y="57235"/>
                    <a:pt x="48329" y="58603"/>
                    <a:pt x="47569" y="61491"/>
                  </a:cubicBezTo>
                  <a:cubicBezTo>
                    <a:pt x="48208" y="61916"/>
                    <a:pt x="48816" y="62311"/>
                    <a:pt x="49423" y="62676"/>
                  </a:cubicBezTo>
                  <a:cubicBezTo>
                    <a:pt x="53192" y="65108"/>
                    <a:pt x="55655" y="65229"/>
                    <a:pt x="55989" y="65229"/>
                  </a:cubicBezTo>
                  <a:lnTo>
                    <a:pt x="82464" y="60457"/>
                  </a:lnTo>
                  <a:lnTo>
                    <a:pt x="82524" y="60457"/>
                  </a:lnTo>
                  <a:lnTo>
                    <a:pt x="142252" y="50001"/>
                  </a:lnTo>
                  <a:cubicBezTo>
                    <a:pt x="142495" y="49302"/>
                    <a:pt x="142890" y="48755"/>
                    <a:pt x="143285" y="48360"/>
                  </a:cubicBezTo>
                  <a:cubicBezTo>
                    <a:pt x="143924" y="47782"/>
                    <a:pt x="144623" y="47509"/>
                    <a:pt x="145018" y="47418"/>
                  </a:cubicBezTo>
                  <a:cubicBezTo>
                    <a:pt x="151127" y="45776"/>
                    <a:pt x="157480" y="44044"/>
                    <a:pt x="161918" y="42797"/>
                  </a:cubicBezTo>
                  <a:cubicBezTo>
                    <a:pt x="165413" y="41825"/>
                    <a:pt x="167815" y="41126"/>
                    <a:pt x="168058" y="41004"/>
                  </a:cubicBezTo>
                  <a:cubicBezTo>
                    <a:pt x="168149" y="40943"/>
                    <a:pt x="168240" y="40883"/>
                    <a:pt x="168331" y="40791"/>
                  </a:cubicBezTo>
                  <a:cubicBezTo>
                    <a:pt x="168392" y="40609"/>
                    <a:pt x="168544" y="40457"/>
                    <a:pt x="168727" y="40396"/>
                  </a:cubicBezTo>
                  <a:cubicBezTo>
                    <a:pt x="169182" y="39910"/>
                    <a:pt x="169699" y="39180"/>
                    <a:pt x="170246" y="38329"/>
                  </a:cubicBezTo>
                  <a:cubicBezTo>
                    <a:pt x="171280" y="36718"/>
                    <a:pt x="172313" y="34743"/>
                    <a:pt x="172982" y="33223"/>
                  </a:cubicBezTo>
                  <a:cubicBezTo>
                    <a:pt x="175079" y="28299"/>
                    <a:pt x="179608" y="24590"/>
                    <a:pt x="184168" y="20852"/>
                  </a:cubicBezTo>
                  <a:cubicBezTo>
                    <a:pt x="187693" y="17964"/>
                    <a:pt x="191219" y="15107"/>
                    <a:pt x="193529" y="11703"/>
                  </a:cubicBezTo>
                  <a:cubicBezTo>
                    <a:pt x="194593" y="10153"/>
                    <a:pt x="196083" y="7843"/>
                    <a:pt x="197299" y="5684"/>
                  </a:cubicBezTo>
                  <a:cubicBezTo>
                    <a:pt x="198180" y="4104"/>
                    <a:pt x="198909" y="2645"/>
                    <a:pt x="199244" y="1581"/>
                  </a:cubicBezTo>
                  <a:cubicBezTo>
                    <a:pt x="199274" y="1520"/>
                    <a:pt x="199305" y="1429"/>
                    <a:pt x="199365" y="1368"/>
                  </a:cubicBezTo>
                  <a:cubicBezTo>
                    <a:pt x="199517" y="1186"/>
                    <a:pt x="200612" y="0"/>
                    <a:pt x="202131" y="335"/>
                  </a:cubicBezTo>
                  <a:cubicBezTo>
                    <a:pt x="203043" y="517"/>
                    <a:pt x="204654" y="2341"/>
                    <a:pt x="205657" y="5077"/>
                  </a:cubicBezTo>
                  <a:cubicBezTo>
                    <a:pt x="206326" y="6931"/>
                    <a:pt x="206752" y="9271"/>
                    <a:pt x="206539" y="11824"/>
                  </a:cubicBezTo>
                  <a:cubicBezTo>
                    <a:pt x="206144" y="16262"/>
                    <a:pt x="201372" y="21642"/>
                    <a:pt x="198514" y="24834"/>
                  </a:cubicBezTo>
                  <a:cubicBezTo>
                    <a:pt x="197450" y="26049"/>
                    <a:pt x="196691" y="26931"/>
                    <a:pt x="196630" y="27113"/>
                  </a:cubicBezTo>
                  <a:lnTo>
                    <a:pt x="196630" y="27144"/>
                  </a:lnTo>
                  <a:cubicBezTo>
                    <a:pt x="196599" y="27265"/>
                    <a:pt x="196721" y="27296"/>
                    <a:pt x="197025" y="27356"/>
                  </a:cubicBezTo>
                  <a:cubicBezTo>
                    <a:pt x="197511" y="27478"/>
                    <a:pt x="198271" y="27660"/>
                    <a:pt x="199274" y="28147"/>
                  </a:cubicBezTo>
                  <a:cubicBezTo>
                    <a:pt x="199791" y="28116"/>
                    <a:pt x="201675" y="28086"/>
                    <a:pt x="203469" y="27721"/>
                  </a:cubicBezTo>
                  <a:cubicBezTo>
                    <a:pt x="204745" y="27448"/>
                    <a:pt x="207724" y="26688"/>
                    <a:pt x="212952" y="24894"/>
                  </a:cubicBezTo>
                  <a:cubicBezTo>
                    <a:pt x="216478" y="23709"/>
                    <a:pt x="220977" y="22068"/>
                    <a:pt x="226661" y="19849"/>
                  </a:cubicBezTo>
                  <a:cubicBezTo>
                    <a:pt x="233773" y="17083"/>
                    <a:pt x="238545" y="15502"/>
                    <a:pt x="241919" y="14773"/>
                  </a:cubicBezTo>
                  <a:cubicBezTo>
                    <a:pt x="245385" y="14013"/>
                    <a:pt x="247421" y="14134"/>
                    <a:pt x="248910" y="14712"/>
                  </a:cubicBezTo>
                  <a:cubicBezTo>
                    <a:pt x="250035" y="15168"/>
                    <a:pt x="250977" y="16201"/>
                    <a:pt x="251555" y="17417"/>
                  </a:cubicBezTo>
                  <a:cubicBezTo>
                    <a:pt x="251828" y="18086"/>
                    <a:pt x="252041" y="18785"/>
                    <a:pt x="252072" y="19484"/>
                  </a:cubicBezTo>
                  <a:cubicBezTo>
                    <a:pt x="252132" y="20214"/>
                    <a:pt x="252072" y="20913"/>
                    <a:pt x="251798" y="21581"/>
                  </a:cubicBezTo>
                  <a:cubicBezTo>
                    <a:pt x="251464" y="22463"/>
                    <a:pt x="250825" y="23192"/>
                    <a:pt x="249822" y="23648"/>
                  </a:cubicBezTo>
                  <a:cubicBezTo>
                    <a:pt x="246783" y="25016"/>
                    <a:pt x="225384" y="34408"/>
                    <a:pt x="221949" y="35928"/>
                  </a:cubicBezTo>
                  <a:cubicBezTo>
                    <a:pt x="222071" y="36293"/>
                    <a:pt x="222253" y="36809"/>
                    <a:pt x="222345" y="36901"/>
                  </a:cubicBezTo>
                  <a:cubicBezTo>
                    <a:pt x="222375" y="36931"/>
                    <a:pt x="222466" y="36961"/>
                    <a:pt x="222679" y="36961"/>
                  </a:cubicBezTo>
                  <a:cubicBezTo>
                    <a:pt x="223044" y="36961"/>
                    <a:pt x="223621" y="36840"/>
                    <a:pt x="224503" y="36506"/>
                  </a:cubicBezTo>
                  <a:cubicBezTo>
                    <a:pt x="225718" y="36050"/>
                    <a:pt x="235597" y="33466"/>
                    <a:pt x="244381" y="31460"/>
                  </a:cubicBezTo>
                  <a:cubicBezTo>
                    <a:pt x="249822" y="30214"/>
                    <a:pt x="254838" y="29211"/>
                    <a:pt x="257148" y="29059"/>
                  </a:cubicBezTo>
                  <a:cubicBezTo>
                    <a:pt x="257178" y="29059"/>
                    <a:pt x="257239" y="29059"/>
                    <a:pt x="257269" y="29089"/>
                  </a:cubicBezTo>
                  <a:cubicBezTo>
                    <a:pt x="257634" y="29119"/>
                    <a:pt x="261129" y="29545"/>
                    <a:pt x="262254" y="32372"/>
                  </a:cubicBezTo>
                  <a:cubicBezTo>
                    <a:pt x="262832" y="33892"/>
                    <a:pt x="262771" y="35199"/>
                    <a:pt x="262011" y="36354"/>
                  </a:cubicBezTo>
                  <a:cubicBezTo>
                    <a:pt x="261281" y="37417"/>
                    <a:pt x="259914" y="38268"/>
                    <a:pt x="257847" y="38907"/>
                  </a:cubicBezTo>
                  <a:lnTo>
                    <a:pt x="256023" y="39484"/>
                  </a:lnTo>
                  <a:cubicBezTo>
                    <a:pt x="250673" y="41126"/>
                    <a:pt x="239336" y="44621"/>
                    <a:pt x="237755" y="45168"/>
                  </a:cubicBezTo>
                  <a:cubicBezTo>
                    <a:pt x="237542" y="45259"/>
                    <a:pt x="237178" y="45351"/>
                    <a:pt x="236752" y="45503"/>
                  </a:cubicBezTo>
                  <a:lnTo>
                    <a:pt x="255993" y="42828"/>
                  </a:lnTo>
                  <a:cubicBezTo>
                    <a:pt x="256023" y="42828"/>
                    <a:pt x="256053" y="42828"/>
                    <a:pt x="256084" y="42828"/>
                  </a:cubicBezTo>
                  <a:cubicBezTo>
                    <a:pt x="256418" y="42797"/>
                    <a:pt x="259822" y="42797"/>
                    <a:pt x="260461" y="46293"/>
                  </a:cubicBezTo>
                  <a:cubicBezTo>
                    <a:pt x="260795" y="48056"/>
                    <a:pt x="260552" y="49332"/>
                    <a:pt x="259701" y="50336"/>
                  </a:cubicBezTo>
                  <a:cubicBezTo>
                    <a:pt x="258850" y="51308"/>
                    <a:pt x="257452" y="51977"/>
                    <a:pt x="255415" y="52554"/>
                  </a:cubicBezTo>
                  <a:cubicBezTo>
                    <a:pt x="253713" y="53041"/>
                    <a:pt x="247360" y="54439"/>
                    <a:pt x="240704" y="55898"/>
                  </a:cubicBezTo>
                  <a:cubicBezTo>
                    <a:pt x="233561" y="57509"/>
                    <a:pt x="226022" y="59181"/>
                    <a:pt x="223560" y="59849"/>
                  </a:cubicBezTo>
                  <a:cubicBezTo>
                    <a:pt x="224047" y="60062"/>
                    <a:pt x="224746" y="60244"/>
                    <a:pt x="225810" y="60214"/>
                  </a:cubicBezTo>
                  <a:lnTo>
                    <a:pt x="246722" y="59515"/>
                  </a:lnTo>
                  <a:lnTo>
                    <a:pt x="246752" y="59515"/>
                  </a:lnTo>
                  <a:cubicBezTo>
                    <a:pt x="248728" y="59606"/>
                    <a:pt x="250096" y="60396"/>
                    <a:pt x="250856" y="61430"/>
                  </a:cubicBezTo>
                  <a:cubicBezTo>
                    <a:pt x="251251" y="61977"/>
                    <a:pt x="251494" y="62615"/>
                    <a:pt x="251524" y="63284"/>
                  </a:cubicBezTo>
                  <a:cubicBezTo>
                    <a:pt x="251555" y="63922"/>
                    <a:pt x="251403" y="64591"/>
                    <a:pt x="251069" y="65199"/>
                  </a:cubicBezTo>
                  <a:cubicBezTo>
                    <a:pt x="250430" y="66415"/>
                    <a:pt x="249002" y="67479"/>
                    <a:pt x="246813" y="67935"/>
                  </a:cubicBezTo>
                  <a:cubicBezTo>
                    <a:pt x="244442" y="68390"/>
                    <a:pt x="240612" y="68664"/>
                    <a:pt x="236327" y="68998"/>
                  </a:cubicBezTo>
                  <a:cubicBezTo>
                    <a:pt x="231737" y="69302"/>
                    <a:pt x="226661" y="69698"/>
                    <a:pt x="222314" y="70366"/>
                  </a:cubicBezTo>
                  <a:cubicBezTo>
                    <a:pt x="222314" y="70366"/>
                    <a:pt x="219396" y="71005"/>
                    <a:pt x="217755" y="71491"/>
                  </a:cubicBezTo>
                  <a:cubicBezTo>
                    <a:pt x="216873" y="71764"/>
                    <a:pt x="209609" y="72464"/>
                    <a:pt x="201827" y="73102"/>
                  </a:cubicBezTo>
                  <a:cubicBezTo>
                    <a:pt x="194046" y="73771"/>
                    <a:pt x="185657" y="74409"/>
                    <a:pt x="182587" y="74470"/>
                  </a:cubicBezTo>
                  <a:cubicBezTo>
                    <a:pt x="181128" y="74530"/>
                    <a:pt x="176022" y="77084"/>
                    <a:pt x="169304" y="80883"/>
                  </a:cubicBezTo>
                  <a:cubicBezTo>
                    <a:pt x="162708" y="84622"/>
                    <a:pt x="154471" y="89576"/>
                    <a:pt x="146507" y="94470"/>
                  </a:cubicBezTo>
                  <a:cubicBezTo>
                    <a:pt x="148118" y="96750"/>
                    <a:pt x="150064" y="99789"/>
                    <a:pt x="150094" y="101461"/>
                  </a:cubicBezTo>
                  <a:cubicBezTo>
                    <a:pt x="150124" y="103801"/>
                    <a:pt x="149091" y="106871"/>
                    <a:pt x="148757" y="107814"/>
                  </a:cubicBezTo>
                  <a:cubicBezTo>
                    <a:pt x="149395" y="108756"/>
                    <a:pt x="151553" y="112191"/>
                    <a:pt x="151644" y="114318"/>
                  </a:cubicBezTo>
                  <a:cubicBezTo>
                    <a:pt x="151705" y="116233"/>
                    <a:pt x="150611" y="119485"/>
                    <a:pt x="150155" y="120701"/>
                  </a:cubicBezTo>
                  <a:cubicBezTo>
                    <a:pt x="151006" y="121157"/>
                    <a:pt x="152708" y="122221"/>
                    <a:pt x="153255" y="123802"/>
                  </a:cubicBezTo>
                  <a:cubicBezTo>
                    <a:pt x="153620" y="124744"/>
                    <a:pt x="153985" y="126112"/>
                    <a:pt x="154167" y="127753"/>
                  </a:cubicBezTo>
                  <a:cubicBezTo>
                    <a:pt x="154319" y="129425"/>
                    <a:pt x="154258" y="131340"/>
                    <a:pt x="153772" y="133467"/>
                  </a:cubicBezTo>
                  <a:cubicBezTo>
                    <a:pt x="152830" y="137297"/>
                    <a:pt x="149182" y="139577"/>
                    <a:pt x="144015" y="142799"/>
                  </a:cubicBezTo>
                  <a:cubicBezTo>
                    <a:pt x="143407" y="143194"/>
                    <a:pt x="142738" y="143589"/>
                    <a:pt x="141978" y="144075"/>
                  </a:cubicBezTo>
                  <a:cubicBezTo>
                    <a:pt x="138878" y="146051"/>
                    <a:pt x="132161" y="149547"/>
                    <a:pt x="125838" y="152556"/>
                  </a:cubicBezTo>
                  <a:cubicBezTo>
                    <a:pt x="119698" y="155535"/>
                    <a:pt x="113923" y="158057"/>
                    <a:pt x="112160" y="158392"/>
                  </a:cubicBezTo>
                  <a:cubicBezTo>
                    <a:pt x="108999" y="159000"/>
                    <a:pt x="103680" y="157358"/>
                    <a:pt x="102403" y="156933"/>
                  </a:cubicBezTo>
                  <a:cubicBezTo>
                    <a:pt x="101674" y="157419"/>
                    <a:pt x="99607" y="158574"/>
                    <a:pt x="97449" y="157237"/>
                  </a:cubicBezTo>
                  <a:cubicBezTo>
                    <a:pt x="96263" y="158453"/>
                    <a:pt x="92251" y="162404"/>
                    <a:pt x="88603" y="163620"/>
                  </a:cubicBezTo>
                  <a:cubicBezTo>
                    <a:pt x="86871" y="164228"/>
                    <a:pt x="81157" y="165626"/>
                    <a:pt x="74956" y="167085"/>
                  </a:cubicBezTo>
                  <a:cubicBezTo>
                    <a:pt x="65989" y="169213"/>
                    <a:pt x="55898" y="171431"/>
                    <a:pt x="54925" y="171553"/>
                  </a:cubicBezTo>
                  <a:cubicBezTo>
                    <a:pt x="53466" y="171735"/>
                    <a:pt x="52068" y="170976"/>
                    <a:pt x="51521" y="170641"/>
                  </a:cubicBezTo>
                  <a:close/>
                  <a:moveTo>
                    <a:pt x="169456" y="41308"/>
                  </a:moveTo>
                  <a:cubicBezTo>
                    <a:pt x="170003" y="40731"/>
                    <a:pt x="170611" y="39910"/>
                    <a:pt x="171219" y="38937"/>
                  </a:cubicBezTo>
                  <a:cubicBezTo>
                    <a:pt x="172283" y="37296"/>
                    <a:pt x="173347" y="35259"/>
                    <a:pt x="174015" y="33679"/>
                  </a:cubicBezTo>
                  <a:cubicBezTo>
                    <a:pt x="176022" y="29028"/>
                    <a:pt x="180459" y="25381"/>
                    <a:pt x="184897" y="21733"/>
                  </a:cubicBezTo>
                  <a:cubicBezTo>
                    <a:pt x="188484" y="18815"/>
                    <a:pt x="192070" y="15897"/>
                    <a:pt x="194472" y="12341"/>
                  </a:cubicBezTo>
                  <a:cubicBezTo>
                    <a:pt x="195536" y="10791"/>
                    <a:pt x="197055" y="8450"/>
                    <a:pt x="198302" y="6232"/>
                  </a:cubicBezTo>
                  <a:cubicBezTo>
                    <a:pt x="199183" y="4681"/>
                    <a:pt x="199913" y="3162"/>
                    <a:pt x="200277" y="2067"/>
                  </a:cubicBezTo>
                  <a:cubicBezTo>
                    <a:pt x="200490" y="1855"/>
                    <a:pt x="201098" y="1307"/>
                    <a:pt x="201888" y="1459"/>
                  </a:cubicBezTo>
                  <a:cubicBezTo>
                    <a:pt x="202527" y="1581"/>
                    <a:pt x="203712" y="3101"/>
                    <a:pt x="204563" y="5472"/>
                  </a:cubicBezTo>
                  <a:cubicBezTo>
                    <a:pt x="205201" y="7204"/>
                    <a:pt x="205597" y="9362"/>
                    <a:pt x="205384" y="11733"/>
                  </a:cubicBezTo>
                  <a:cubicBezTo>
                    <a:pt x="205049" y="15806"/>
                    <a:pt x="200399" y="21004"/>
                    <a:pt x="197663" y="24104"/>
                  </a:cubicBezTo>
                  <a:cubicBezTo>
                    <a:pt x="196599" y="25290"/>
                    <a:pt x="195809" y="26171"/>
                    <a:pt x="195566" y="26718"/>
                  </a:cubicBezTo>
                  <a:cubicBezTo>
                    <a:pt x="194958" y="27326"/>
                    <a:pt x="191371" y="31004"/>
                    <a:pt x="191706" y="33861"/>
                  </a:cubicBezTo>
                  <a:cubicBezTo>
                    <a:pt x="191736" y="34195"/>
                    <a:pt x="192010" y="34408"/>
                    <a:pt x="192314" y="34378"/>
                  </a:cubicBezTo>
                  <a:cubicBezTo>
                    <a:pt x="192648" y="34347"/>
                    <a:pt x="192861" y="34074"/>
                    <a:pt x="192830" y="33740"/>
                  </a:cubicBezTo>
                  <a:cubicBezTo>
                    <a:pt x="192618" y="31885"/>
                    <a:pt x="194654" y="29393"/>
                    <a:pt x="195748" y="28177"/>
                  </a:cubicBezTo>
                  <a:cubicBezTo>
                    <a:pt x="195961" y="28299"/>
                    <a:pt x="196295" y="28390"/>
                    <a:pt x="196751" y="28481"/>
                  </a:cubicBezTo>
                  <a:cubicBezTo>
                    <a:pt x="197207" y="28603"/>
                    <a:pt x="197937" y="28755"/>
                    <a:pt x="198879" y="29241"/>
                  </a:cubicBezTo>
                  <a:cubicBezTo>
                    <a:pt x="198970" y="29271"/>
                    <a:pt x="199061" y="29302"/>
                    <a:pt x="199122" y="29302"/>
                  </a:cubicBezTo>
                  <a:cubicBezTo>
                    <a:pt x="199153" y="29302"/>
                    <a:pt x="201463" y="29302"/>
                    <a:pt x="203682" y="28846"/>
                  </a:cubicBezTo>
                  <a:cubicBezTo>
                    <a:pt x="204989" y="28572"/>
                    <a:pt x="208028" y="27782"/>
                    <a:pt x="213317" y="25989"/>
                  </a:cubicBezTo>
                  <a:cubicBezTo>
                    <a:pt x="216843" y="24803"/>
                    <a:pt x="221372" y="23162"/>
                    <a:pt x="227056" y="20943"/>
                  </a:cubicBezTo>
                  <a:cubicBezTo>
                    <a:pt x="234108" y="18177"/>
                    <a:pt x="238849" y="16627"/>
                    <a:pt x="242163" y="15897"/>
                  </a:cubicBezTo>
                  <a:cubicBezTo>
                    <a:pt x="245354" y="15198"/>
                    <a:pt x="247178" y="15289"/>
                    <a:pt x="248485" y="15776"/>
                  </a:cubicBezTo>
                  <a:cubicBezTo>
                    <a:pt x="249336" y="16110"/>
                    <a:pt x="250035" y="16931"/>
                    <a:pt x="250491" y="17903"/>
                  </a:cubicBezTo>
                  <a:cubicBezTo>
                    <a:pt x="250734" y="18451"/>
                    <a:pt x="250886" y="19028"/>
                    <a:pt x="250917" y="19575"/>
                  </a:cubicBezTo>
                  <a:cubicBezTo>
                    <a:pt x="250977" y="20153"/>
                    <a:pt x="250917" y="20669"/>
                    <a:pt x="250734" y="21156"/>
                  </a:cubicBezTo>
                  <a:cubicBezTo>
                    <a:pt x="250491" y="21764"/>
                    <a:pt x="250035" y="22280"/>
                    <a:pt x="249336" y="22584"/>
                  </a:cubicBezTo>
                  <a:cubicBezTo>
                    <a:pt x="246205" y="24013"/>
                    <a:pt x="224715" y="33466"/>
                    <a:pt x="221433" y="34895"/>
                  </a:cubicBezTo>
                  <a:lnTo>
                    <a:pt x="221433" y="34895"/>
                  </a:lnTo>
                  <a:lnTo>
                    <a:pt x="221038" y="35077"/>
                  </a:lnTo>
                  <a:cubicBezTo>
                    <a:pt x="220977" y="35107"/>
                    <a:pt x="220946" y="35138"/>
                    <a:pt x="220886" y="35168"/>
                  </a:cubicBezTo>
                  <a:lnTo>
                    <a:pt x="218363" y="36384"/>
                  </a:lnTo>
                  <a:cubicBezTo>
                    <a:pt x="218059" y="36536"/>
                    <a:pt x="217937" y="36870"/>
                    <a:pt x="218089" y="37144"/>
                  </a:cubicBezTo>
                  <a:cubicBezTo>
                    <a:pt x="218211" y="37448"/>
                    <a:pt x="218576" y="37539"/>
                    <a:pt x="218849" y="37417"/>
                  </a:cubicBezTo>
                  <a:lnTo>
                    <a:pt x="220916" y="36414"/>
                  </a:lnTo>
                  <a:cubicBezTo>
                    <a:pt x="221068" y="36870"/>
                    <a:pt x="221281" y="37448"/>
                    <a:pt x="221493" y="37661"/>
                  </a:cubicBezTo>
                  <a:cubicBezTo>
                    <a:pt x="221706" y="37904"/>
                    <a:pt x="222041" y="38117"/>
                    <a:pt x="222679" y="38117"/>
                  </a:cubicBezTo>
                  <a:cubicBezTo>
                    <a:pt x="223165" y="38117"/>
                    <a:pt x="223864" y="37965"/>
                    <a:pt x="224898" y="37600"/>
                  </a:cubicBezTo>
                  <a:cubicBezTo>
                    <a:pt x="226083" y="37144"/>
                    <a:pt x="235901" y="34560"/>
                    <a:pt x="244625" y="32554"/>
                  </a:cubicBezTo>
                  <a:cubicBezTo>
                    <a:pt x="249974" y="31338"/>
                    <a:pt x="254898" y="30366"/>
                    <a:pt x="257178" y="30214"/>
                  </a:cubicBezTo>
                  <a:cubicBezTo>
                    <a:pt x="257543" y="30244"/>
                    <a:pt x="260339" y="30639"/>
                    <a:pt x="261160" y="32797"/>
                  </a:cubicBezTo>
                  <a:cubicBezTo>
                    <a:pt x="261616" y="33952"/>
                    <a:pt x="261585" y="34895"/>
                    <a:pt x="261069" y="35715"/>
                  </a:cubicBezTo>
                  <a:cubicBezTo>
                    <a:pt x="260491" y="36566"/>
                    <a:pt x="259306" y="37265"/>
                    <a:pt x="257512" y="37813"/>
                  </a:cubicBezTo>
                  <a:lnTo>
                    <a:pt x="255689" y="38390"/>
                  </a:lnTo>
                  <a:cubicBezTo>
                    <a:pt x="250309" y="40031"/>
                    <a:pt x="238971" y="43527"/>
                    <a:pt x="237390" y="44104"/>
                  </a:cubicBezTo>
                  <a:cubicBezTo>
                    <a:pt x="236843" y="44287"/>
                    <a:pt x="235476" y="44682"/>
                    <a:pt x="233804" y="45168"/>
                  </a:cubicBezTo>
                  <a:cubicBezTo>
                    <a:pt x="232071" y="45685"/>
                    <a:pt x="230187" y="46202"/>
                    <a:pt x="228636" y="46627"/>
                  </a:cubicBezTo>
                  <a:lnTo>
                    <a:pt x="223986" y="47053"/>
                  </a:lnTo>
                  <a:cubicBezTo>
                    <a:pt x="223682" y="47083"/>
                    <a:pt x="223439" y="47357"/>
                    <a:pt x="223469" y="47691"/>
                  </a:cubicBezTo>
                  <a:cubicBezTo>
                    <a:pt x="223500" y="47995"/>
                    <a:pt x="223773" y="48238"/>
                    <a:pt x="224108" y="48208"/>
                  </a:cubicBezTo>
                  <a:lnTo>
                    <a:pt x="228788" y="47752"/>
                  </a:lnTo>
                  <a:cubicBezTo>
                    <a:pt x="228788" y="47752"/>
                    <a:pt x="228819" y="47752"/>
                    <a:pt x="228849" y="47752"/>
                  </a:cubicBezTo>
                  <a:lnTo>
                    <a:pt x="256114" y="43952"/>
                  </a:lnTo>
                  <a:cubicBezTo>
                    <a:pt x="256418" y="43952"/>
                    <a:pt x="258880" y="43983"/>
                    <a:pt x="259336" y="46506"/>
                  </a:cubicBezTo>
                  <a:cubicBezTo>
                    <a:pt x="259610" y="47904"/>
                    <a:pt x="259427" y="48877"/>
                    <a:pt x="258819" y="49606"/>
                  </a:cubicBezTo>
                  <a:cubicBezTo>
                    <a:pt x="258151" y="50366"/>
                    <a:pt x="256935" y="50943"/>
                    <a:pt x="255111" y="51460"/>
                  </a:cubicBezTo>
                  <a:cubicBezTo>
                    <a:pt x="253379" y="51946"/>
                    <a:pt x="247087" y="53345"/>
                    <a:pt x="240460" y="54804"/>
                  </a:cubicBezTo>
                  <a:cubicBezTo>
                    <a:pt x="232162" y="56627"/>
                    <a:pt x="223378" y="58573"/>
                    <a:pt x="222375" y="59029"/>
                  </a:cubicBezTo>
                  <a:lnTo>
                    <a:pt x="222132" y="59120"/>
                  </a:lnTo>
                  <a:cubicBezTo>
                    <a:pt x="221828" y="59241"/>
                    <a:pt x="221706" y="59576"/>
                    <a:pt x="221828" y="59880"/>
                  </a:cubicBezTo>
                  <a:cubicBezTo>
                    <a:pt x="221858" y="59941"/>
                    <a:pt x="221889" y="60001"/>
                    <a:pt x="221949" y="60062"/>
                  </a:cubicBezTo>
                  <a:cubicBezTo>
                    <a:pt x="222162" y="60305"/>
                    <a:pt x="223287" y="61430"/>
                    <a:pt x="225840" y="61369"/>
                  </a:cubicBezTo>
                  <a:lnTo>
                    <a:pt x="246722" y="60670"/>
                  </a:lnTo>
                  <a:cubicBezTo>
                    <a:pt x="248272" y="60761"/>
                    <a:pt x="249366" y="61339"/>
                    <a:pt x="249913" y="62099"/>
                  </a:cubicBezTo>
                  <a:cubicBezTo>
                    <a:pt x="250187" y="62494"/>
                    <a:pt x="250339" y="62919"/>
                    <a:pt x="250369" y="63345"/>
                  </a:cubicBezTo>
                  <a:cubicBezTo>
                    <a:pt x="250400" y="63770"/>
                    <a:pt x="250278" y="64226"/>
                    <a:pt x="250065" y="64652"/>
                  </a:cubicBezTo>
                  <a:cubicBezTo>
                    <a:pt x="249549" y="65594"/>
                    <a:pt x="248394" y="66445"/>
                    <a:pt x="246600" y="66810"/>
                  </a:cubicBezTo>
                  <a:cubicBezTo>
                    <a:pt x="244260" y="67266"/>
                    <a:pt x="240460" y="67539"/>
                    <a:pt x="236235" y="67843"/>
                  </a:cubicBezTo>
                  <a:cubicBezTo>
                    <a:pt x="231646" y="68178"/>
                    <a:pt x="226509" y="68542"/>
                    <a:pt x="222101" y="69242"/>
                  </a:cubicBezTo>
                  <a:lnTo>
                    <a:pt x="222071" y="69272"/>
                  </a:lnTo>
                  <a:lnTo>
                    <a:pt x="222071" y="69272"/>
                  </a:lnTo>
                  <a:cubicBezTo>
                    <a:pt x="222071" y="69272"/>
                    <a:pt x="219153" y="69910"/>
                    <a:pt x="217420" y="70397"/>
                  </a:cubicBezTo>
                  <a:cubicBezTo>
                    <a:pt x="216630" y="70640"/>
                    <a:pt x="209457" y="71339"/>
                    <a:pt x="201706" y="71977"/>
                  </a:cubicBezTo>
                  <a:cubicBezTo>
                    <a:pt x="194624" y="72585"/>
                    <a:pt x="187086" y="73163"/>
                    <a:pt x="183529" y="73315"/>
                  </a:cubicBezTo>
                  <a:cubicBezTo>
                    <a:pt x="183499" y="73315"/>
                    <a:pt x="183468" y="73284"/>
                    <a:pt x="183408" y="73284"/>
                  </a:cubicBezTo>
                  <a:cubicBezTo>
                    <a:pt x="183408" y="73284"/>
                    <a:pt x="179183" y="72585"/>
                    <a:pt x="176508" y="64317"/>
                  </a:cubicBezTo>
                  <a:cubicBezTo>
                    <a:pt x="176417" y="64014"/>
                    <a:pt x="176082" y="63831"/>
                    <a:pt x="175809" y="63922"/>
                  </a:cubicBezTo>
                  <a:cubicBezTo>
                    <a:pt x="175505" y="64044"/>
                    <a:pt x="175322" y="64348"/>
                    <a:pt x="175444" y="64652"/>
                  </a:cubicBezTo>
                  <a:cubicBezTo>
                    <a:pt x="177177" y="70093"/>
                    <a:pt x="179669" y="72524"/>
                    <a:pt x="181371" y="73588"/>
                  </a:cubicBezTo>
                  <a:cubicBezTo>
                    <a:pt x="179000" y="74348"/>
                    <a:pt x="174411" y="76688"/>
                    <a:pt x="168727" y="79910"/>
                  </a:cubicBezTo>
                  <a:cubicBezTo>
                    <a:pt x="162009" y="83710"/>
                    <a:pt x="153772" y="88664"/>
                    <a:pt x="145839" y="93528"/>
                  </a:cubicBezTo>
                  <a:cubicBezTo>
                    <a:pt x="145231" y="92737"/>
                    <a:pt x="144744" y="92129"/>
                    <a:pt x="144501" y="91795"/>
                  </a:cubicBezTo>
                  <a:cubicBezTo>
                    <a:pt x="144866" y="90458"/>
                    <a:pt x="146386" y="84500"/>
                    <a:pt x="145687" y="81947"/>
                  </a:cubicBezTo>
                  <a:cubicBezTo>
                    <a:pt x="145595" y="81673"/>
                    <a:pt x="145474" y="81430"/>
                    <a:pt x="145352" y="81157"/>
                  </a:cubicBezTo>
                  <a:cubicBezTo>
                    <a:pt x="144592" y="79789"/>
                    <a:pt x="142951" y="78330"/>
                    <a:pt x="141158" y="77266"/>
                  </a:cubicBezTo>
                  <a:cubicBezTo>
                    <a:pt x="139364" y="76202"/>
                    <a:pt x="137358" y="75564"/>
                    <a:pt x="136021" y="75929"/>
                  </a:cubicBezTo>
                  <a:cubicBezTo>
                    <a:pt x="135838" y="75989"/>
                    <a:pt x="135656" y="76050"/>
                    <a:pt x="135504" y="76141"/>
                  </a:cubicBezTo>
                  <a:cubicBezTo>
                    <a:pt x="133863" y="77023"/>
                    <a:pt x="130489" y="80032"/>
                    <a:pt x="128513" y="81886"/>
                  </a:cubicBezTo>
                  <a:cubicBezTo>
                    <a:pt x="128574" y="81582"/>
                    <a:pt x="128665" y="81309"/>
                    <a:pt x="128726" y="81005"/>
                  </a:cubicBezTo>
                  <a:cubicBezTo>
                    <a:pt x="131613" y="75777"/>
                    <a:pt x="134531" y="70366"/>
                    <a:pt x="137085" y="65138"/>
                  </a:cubicBezTo>
                  <a:cubicBezTo>
                    <a:pt x="139668" y="59880"/>
                    <a:pt x="141857" y="54864"/>
                    <a:pt x="143316" y="50427"/>
                  </a:cubicBezTo>
                  <a:cubicBezTo>
                    <a:pt x="143498" y="49880"/>
                    <a:pt x="143802" y="49484"/>
                    <a:pt x="144076" y="49211"/>
                  </a:cubicBezTo>
                  <a:cubicBezTo>
                    <a:pt x="144532" y="48785"/>
                    <a:pt x="145018" y="48603"/>
                    <a:pt x="145291" y="48542"/>
                  </a:cubicBezTo>
                  <a:lnTo>
                    <a:pt x="145322" y="48542"/>
                  </a:lnTo>
                  <a:cubicBezTo>
                    <a:pt x="151310" y="46931"/>
                    <a:pt x="157632" y="45199"/>
                    <a:pt x="162222" y="43922"/>
                  </a:cubicBezTo>
                  <a:cubicBezTo>
                    <a:pt x="165231" y="43071"/>
                    <a:pt x="167480" y="42433"/>
                    <a:pt x="168301" y="42129"/>
                  </a:cubicBezTo>
                  <a:cubicBezTo>
                    <a:pt x="168362" y="44864"/>
                    <a:pt x="168939" y="51612"/>
                    <a:pt x="173590" y="54287"/>
                  </a:cubicBezTo>
                  <a:cubicBezTo>
                    <a:pt x="173863" y="54439"/>
                    <a:pt x="174228" y="54348"/>
                    <a:pt x="174380" y="54074"/>
                  </a:cubicBezTo>
                  <a:cubicBezTo>
                    <a:pt x="174532" y="53801"/>
                    <a:pt x="174441" y="53466"/>
                    <a:pt x="174167" y="53314"/>
                  </a:cubicBezTo>
                  <a:cubicBezTo>
                    <a:pt x="169456" y="50579"/>
                    <a:pt x="169395" y="42949"/>
                    <a:pt x="169456" y="41308"/>
                  </a:cubicBezTo>
                  <a:close/>
                  <a:moveTo>
                    <a:pt x="46536" y="60822"/>
                  </a:moveTo>
                  <a:cubicBezTo>
                    <a:pt x="46049" y="60488"/>
                    <a:pt x="45533" y="60153"/>
                    <a:pt x="45016" y="59789"/>
                  </a:cubicBezTo>
                  <a:cubicBezTo>
                    <a:pt x="45594" y="58877"/>
                    <a:pt x="46049" y="58269"/>
                    <a:pt x="46293" y="58086"/>
                  </a:cubicBezTo>
                  <a:cubicBezTo>
                    <a:pt x="46536" y="58451"/>
                    <a:pt x="46870" y="59272"/>
                    <a:pt x="46536" y="60822"/>
                  </a:cubicBezTo>
                  <a:close/>
                  <a:moveTo>
                    <a:pt x="40517" y="119182"/>
                  </a:moveTo>
                  <a:cubicBezTo>
                    <a:pt x="39271" y="118452"/>
                    <a:pt x="38268" y="115108"/>
                    <a:pt x="38147" y="114683"/>
                  </a:cubicBezTo>
                  <a:cubicBezTo>
                    <a:pt x="38025" y="113984"/>
                    <a:pt x="37843" y="113011"/>
                    <a:pt x="37630" y="111887"/>
                  </a:cubicBezTo>
                  <a:cubicBezTo>
                    <a:pt x="37387" y="110640"/>
                    <a:pt x="37113" y="109212"/>
                    <a:pt x="36840" y="107631"/>
                  </a:cubicBezTo>
                  <a:lnTo>
                    <a:pt x="38238" y="108452"/>
                  </a:lnTo>
                  <a:lnTo>
                    <a:pt x="40791" y="109911"/>
                  </a:lnTo>
                  <a:cubicBezTo>
                    <a:pt x="42463" y="110884"/>
                    <a:pt x="44256" y="111583"/>
                    <a:pt x="46110" y="112069"/>
                  </a:cubicBezTo>
                  <a:cubicBezTo>
                    <a:pt x="43648" y="119850"/>
                    <a:pt x="40882" y="119273"/>
                    <a:pt x="40517" y="119182"/>
                  </a:cubicBezTo>
                  <a:close/>
                  <a:moveTo>
                    <a:pt x="79029" y="121613"/>
                  </a:moveTo>
                  <a:cubicBezTo>
                    <a:pt x="79485" y="120580"/>
                    <a:pt x="80944" y="118209"/>
                    <a:pt x="83801" y="119455"/>
                  </a:cubicBezTo>
                  <a:cubicBezTo>
                    <a:pt x="84135" y="119668"/>
                    <a:pt x="87752" y="121887"/>
                    <a:pt x="90062" y="125321"/>
                  </a:cubicBezTo>
                  <a:cubicBezTo>
                    <a:pt x="90245" y="125595"/>
                    <a:pt x="90579" y="125656"/>
                    <a:pt x="90853" y="125504"/>
                  </a:cubicBezTo>
                  <a:cubicBezTo>
                    <a:pt x="91126" y="125321"/>
                    <a:pt x="91187" y="124957"/>
                    <a:pt x="91005" y="124683"/>
                  </a:cubicBezTo>
                  <a:cubicBezTo>
                    <a:pt x="88999" y="121704"/>
                    <a:pt x="86081" y="119577"/>
                    <a:pt x="84895" y="118786"/>
                  </a:cubicBezTo>
                  <a:cubicBezTo>
                    <a:pt x="86597" y="116598"/>
                    <a:pt x="93497" y="107722"/>
                    <a:pt x="95564" y="105807"/>
                  </a:cubicBezTo>
                  <a:cubicBezTo>
                    <a:pt x="97479" y="104045"/>
                    <a:pt x="106993" y="98026"/>
                    <a:pt x="111704" y="95017"/>
                  </a:cubicBezTo>
                  <a:cubicBezTo>
                    <a:pt x="112707" y="94379"/>
                    <a:pt x="113467" y="93892"/>
                    <a:pt x="114014" y="93528"/>
                  </a:cubicBezTo>
                  <a:cubicBezTo>
                    <a:pt x="114622" y="93163"/>
                    <a:pt x="115352" y="92798"/>
                    <a:pt x="116172" y="92403"/>
                  </a:cubicBezTo>
                  <a:cubicBezTo>
                    <a:pt x="118756" y="91126"/>
                    <a:pt x="122495" y="89272"/>
                    <a:pt x="127692" y="84227"/>
                  </a:cubicBezTo>
                  <a:cubicBezTo>
                    <a:pt x="127723" y="84196"/>
                    <a:pt x="133771" y="78391"/>
                    <a:pt x="136051" y="77144"/>
                  </a:cubicBezTo>
                  <a:cubicBezTo>
                    <a:pt x="136142" y="77114"/>
                    <a:pt x="136234" y="77053"/>
                    <a:pt x="136325" y="77023"/>
                  </a:cubicBezTo>
                  <a:cubicBezTo>
                    <a:pt x="137358" y="76749"/>
                    <a:pt x="139000" y="77327"/>
                    <a:pt x="140580" y="78269"/>
                  </a:cubicBezTo>
                  <a:cubicBezTo>
                    <a:pt x="142222" y="79211"/>
                    <a:pt x="143711" y="80518"/>
                    <a:pt x="144349" y="81673"/>
                  </a:cubicBezTo>
                  <a:cubicBezTo>
                    <a:pt x="144440" y="81886"/>
                    <a:pt x="144532" y="82069"/>
                    <a:pt x="144562" y="82251"/>
                  </a:cubicBezTo>
                  <a:cubicBezTo>
                    <a:pt x="145109" y="84227"/>
                    <a:pt x="144106" y="88756"/>
                    <a:pt x="143589" y="90762"/>
                  </a:cubicBezTo>
                  <a:cubicBezTo>
                    <a:pt x="142921" y="89971"/>
                    <a:pt x="141918" y="88664"/>
                    <a:pt x="141310" y="87236"/>
                  </a:cubicBezTo>
                  <a:cubicBezTo>
                    <a:pt x="141188" y="86932"/>
                    <a:pt x="140854" y="86810"/>
                    <a:pt x="140550" y="86932"/>
                  </a:cubicBezTo>
                  <a:cubicBezTo>
                    <a:pt x="140276" y="87053"/>
                    <a:pt x="140124" y="87388"/>
                    <a:pt x="140246" y="87692"/>
                  </a:cubicBezTo>
                  <a:cubicBezTo>
                    <a:pt x="141249" y="90063"/>
                    <a:pt x="143285" y="92129"/>
                    <a:pt x="143468" y="92312"/>
                  </a:cubicBezTo>
                  <a:cubicBezTo>
                    <a:pt x="143620" y="92494"/>
                    <a:pt x="144319" y="93376"/>
                    <a:pt x="145170" y="94561"/>
                  </a:cubicBezTo>
                  <a:lnTo>
                    <a:pt x="145200" y="94591"/>
                  </a:lnTo>
                  <a:cubicBezTo>
                    <a:pt x="145231" y="94622"/>
                    <a:pt x="145231" y="94652"/>
                    <a:pt x="145261" y="94683"/>
                  </a:cubicBezTo>
                  <a:cubicBezTo>
                    <a:pt x="146872" y="96871"/>
                    <a:pt x="148909" y="99972"/>
                    <a:pt x="148939" y="101491"/>
                  </a:cubicBezTo>
                  <a:cubicBezTo>
                    <a:pt x="148939" y="103254"/>
                    <a:pt x="148301" y="105534"/>
                    <a:pt x="147875" y="106780"/>
                  </a:cubicBezTo>
                  <a:cubicBezTo>
                    <a:pt x="146750" y="105503"/>
                    <a:pt x="144349" y="102859"/>
                    <a:pt x="143316" y="101582"/>
                  </a:cubicBezTo>
                  <a:cubicBezTo>
                    <a:pt x="143103" y="101339"/>
                    <a:pt x="142738" y="101279"/>
                    <a:pt x="142495" y="101491"/>
                  </a:cubicBezTo>
                  <a:cubicBezTo>
                    <a:pt x="142252" y="101674"/>
                    <a:pt x="142222" y="102038"/>
                    <a:pt x="142404" y="102282"/>
                  </a:cubicBezTo>
                  <a:cubicBezTo>
                    <a:pt x="143802" y="104014"/>
                    <a:pt x="147358" y="107905"/>
                    <a:pt x="147662" y="108239"/>
                  </a:cubicBezTo>
                  <a:cubicBezTo>
                    <a:pt x="147936" y="108634"/>
                    <a:pt x="150428" y="112343"/>
                    <a:pt x="150489" y="114349"/>
                  </a:cubicBezTo>
                  <a:cubicBezTo>
                    <a:pt x="150550" y="116020"/>
                    <a:pt x="149577" y="118938"/>
                    <a:pt x="149121" y="120185"/>
                  </a:cubicBezTo>
                  <a:cubicBezTo>
                    <a:pt x="148209" y="119668"/>
                    <a:pt x="146416" y="118634"/>
                    <a:pt x="145565" y="117753"/>
                  </a:cubicBezTo>
                  <a:cubicBezTo>
                    <a:pt x="145352" y="117540"/>
                    <a:pt x="144988" y="117540"/>
                    <a:pt x="144744" y="117753"/>
                  </a:cubicBezTo>
                  <a:cubicBezTo>
                    <a:pt x="144532" y="117966"/>
                    <a:pt x="144532" y="118330"/>
                    <a:pt x="144744" y="118574"/>
                  </a:cubicBezTo>
                  <a:cubicBezTo>
                    <a:pt x="146051" y="119911"/>
                    <a:pt x="149152" y="121492"/>
                    <a:pt x="149182" y="121522"/>
                  </a:cubicBezTo>
                  <a:cubicBezTo>
                    <a:pt x="149182" y="121522"/>
                    <a:pt x="149213" y="121522"/>
                    <a:pt x="149243" y="121522"/>
                  </a:cubicBezTo>
                  <a:cubicBezTo>
                    <a:pt x="149486" y="121644"/>
                    <a:pt x="151614" y="122647"/>
                    <a:pt x="152191" y="124166"/>
                  </a:cubicBezTo>
                  <a:cubicBezTo>
                    <a:pt x="152495" y="125078"/>
                    <a:pt x="152860" y="126355"/>
                    <a:pt x="153012" y="127875"/>
                  </a:cubicBezTo>
                  <a:cubicBezTo>
                    <a:pt x="153164" y="129425"/>
                    <a:pt x="153103" y="131218"/>
                    <a:pt x="152647" y="133194"/>
                  </a:cubicBezTo>
                  <a:cubicBezTo>
                    <a:pt x="151827" y="136568"/>
                    <a:pt x="148331" y="138756"/>
                    <a:pt x="143407" y="141826"/>
                  </a:cubicBezTo>
                  <a:cubicBezTo>
                    <a:pt x="142738" y="142252"/>
                    <a:pt x="142009" y="142708"/>
                    <a:pt x="141370" y="143133"/>
                  </a:cubicBezTo>
                  <a:cubicBezTo>
                    <a:pt x="138270" y="145079"/>
                    <a:pt x="131613" y="148544"/>
                    <a:pt x="125352" y="151553"/>
                  </a:cubicBezTo>
                  <a:cubicBezTo>
                    <a:pt x="119273" y="154471"/>
                    <a:pt x="113589" y="156963"/>
                    <a:pt x="111947" y="157298"/>
                  </a:cubicBezTo>
                  <a:cubicBezTo>
                    <a:pt x="109212" y="157814"/>
                    <a:pt x="104531" y="156446"/>
                    <a:pt x="102981" y="155930"/>
                  </a:cubicBezTo>
                  <a:cubicBezTo>
                    <a:pt x="103801" y="153164"/>
                    <a:pt x="107479" y="140185"/>
                    <a:pt x="107510" y="135018"/>
                  </a:cubicBezTo>
                  <a:cubicBezTo>
                    <a:pt x="107510" y="134683"/>
                    <a:pt x="107266" y="134440"/>
                    <a:pt x="106962" y="134440"/>
                  </a:cubicBezTo>
                  <a:cubicBezTo>
                    <a:pt x="106628" y="134440"/>
                    <a:pt x="106385" y="134683"/>
                    <a:pt x="106385" y="134987"/>
                  </a:cubicBezTo>
                  <a:cubicBezTo>
                    <a:pt x="106355" y="140276"/>
                    <a:pt x="102312" y="154228"/>
                    <a:pt x="101795" y="155960"/>
                  </a:cubicBezTo>
                  <a:cubicBezTo>
                    <a:pt x="101339" y="156325"/>
                    <a:pt x="99668" y="157328"/>
                    <a:pt x="97996" y="156234"/>
                  </a:cubicBezTo>
                  <a:cubicBezTo>
                    <a:pt x="98330" y="153832"/>
                    <a:pt x="100123" y="139273"/>
                    <a:pt x="96202" y="130914"/>
                  </a:cubicBezTo>
                  <a:cubicBezTo>
                    <a:pt x="96081" y="130641"/>
                    <a:pt x="95746" y="130519"/>
                    <a:pt x="95443" y="130641"/>
                  </a:cubicBezTo>
                  <a:cubicBezTo>
                    <a:pt x="95169" y="130762"/>
                    <a:pt x="95047" y="131127"/>
                    <a:pt x="95169" y="131401"/>
                  </a:cubicBezTo>
                  <a:cubicBezTo>
                    <a:pt x="99029" y="139668"/>
                    <a:pt x="97084" y="154471"/>
                    <a:pt x="96841" y="156234"/>
                  </a:cubicBezTo>
                  <a:cubicBezTo>
                    <a:pt x="96081" y="157024"/>
                    <a:pt x="91917" y="161310"/>
                    <a:pt x="88239" y="162556"/>
                  </a:cubicBezTo>
                  <a:cubicBezTo>
                    <a:pt x="86537" y="163134"/>
                    <a:pt x="80883" y="164532"/>
                    <a:pt x="74682" y="165991"/>
                  </a:cubicBezTo>
                  <a:cubicBezTo>
                    <a:pt x="65746" y="168088"/>
                    <a:pt x="55746" y="170337"/>
                    <a:pt x="54773" y="170428"/>
                  </a:cubicBezTo>
                  <a:cubicBezTo>
                    <a:pt x="53952" y="170550"/>
                    <a:pt x="53101" y="170216"/>
                    <a:pt x="52554" y="169942"/>
                  </a:cubicBezTo>
                  <a:cubicBezTo>
                    <a:pt x="53588" y="168878"/>
                    <a:pt x="55807" y="166447"/>
                    <a:pt x="55776" y="164532"/>
                  </a:cubicBezTo>
                  <a:cubicBezTo>
                    <a:pt x="55746" y="163103"/>
                    <a:pt x="54287" y="150337"/>
                    <a:pt x="52797" y="140398"/>
                  </a:cubicBezTo>
                  <a:cubicBezTo>
                    <a:pt x="51916" y="134470"/>
                    <a:pt x="50974" y="129516"/>
                    <a:pt x="50274" y="128452"/>
                  </a:cubicBezTo>
                  <a:cubicBezTo>
                    <a:pt x="49211" y="126902"/>
                    <a:pt x="48299" y="126142"/>
                    <a:pt x="47721" y="125777"/>
                  </a:cubicBezTo>
                  <a:cubicBezTo>
                    <a:pt x="48086" y="125291"/>
                    <a:pt x="48785" y="124562"/>
                    <a:pt x="50001" y="124410"/>
                  </a:cubicBezTo>
                  <a:cubicBezTo>
                    <a:pt x="52098" y="124166"/>
                    <a:pt x="76020" y="122586"/>
                    <a:pt x="78178" y="122464"/>
                  </a:cubicBezTo>
                  <a:cubicBezTo>
                    <a:pt x="79394" y="123103"/>
                    <a:pt x="88239" y="128483"/>
                    <a:pt x="90093" y="144927"/>
                  </a:cubicBezTo>
                  <a:cubicBezTo>
                    <a:pt x="90123" y="145231"/>
                    <a:pt x="90397" y="145474"/>
                    <a:pt x="90731" y="145413"/>
                  </a:cubicBezTo>
                  <a:cubicBezTo>
                    <a:pt x="91035" y="145382"/>
                    <a:pt x="91278" y="145109"/>
                    <a:pt x="91218" y="144805"/>
                  </a:cubicBezTo>
                  <a:cubicBezTo>
                    <a:pt x="89424" y="128847"/>
                    <a:pt x="81096" y="122859"/>
                    <a:pt x="79029" y="121613"/>
                  </a:cubicBezTo>
                  <a:close/>
                  <a:moveTo>
                    <a:pt x="126811" y="83497"/>
                  </a:moveTo>
                  <a:cubicBezTo>
                    <a:pt x="121796" y="88360"/>
                    <a:pt x="118178" y="90123"/>
                    <a:pt x="115686" y="91370"/>
                  </a:cubicBezTo>
                  <a:cubicBezTo>
                    <a:pt x="114774" y="91795"/>
                    <a:pt x="114045" y="92160"/>
                    <a:pt x="113406" y="92585"/>
                  </a:cubicBezTo>
                  <a:cubicBezTo>
                    <a:pt x="113072" y="92798"/>
                    <a:pt x="112191" y="93345"/>
                    <a:pt x="111096" y="94044"/>
                  </a:cubicBezTo>
                  <a:cubicBezTo>
                    <a:pt x="109303" y="95199"/>
                    <a:pt x="106811" y="96750"/>
                    <a:pt x="104318" y="98361"/>
                  </a:cubicBezTo>
                  <a:lnTo>
                    <a:pt x="104318" y="98361"/>
                  </a:lnTo>
                  <a:lnTo>
                    <a:pt x="104348" y="98330"/>
                  </a:lnTo>
                  <a:lnTo>
                    <a:pt x="105838" y="95716"/>
                  </a:lnTo>
                  <a:cubicBezTo>
                    <a:pt x="105868" y="95686"/>
                    <a:pt x="114440" y="80944"/>
                    <a:pt x="116020" y="77752"/>
                  </a:cubicBezTo>
                  <a:cubicBezTo>
                    <a:pt x="116385" y="77023"/>
                    <a:pt x="116871" y="75989"/>
                    <a:pt x="117419" y="74774"/>
                  </a:cubicBezTo>
                  <a:cubicBezTo>
                    <a:pt x="119212" y="70822"/>
                    <a:pt x="121765" y="65199"/>
                    <a:pt x="123011" y="64865"/>
                  </a:cubicBezTo>
                  <a:cubicBezTo>
                    <a:pt x="123072" y="64834"/>
                    <a:pt x="123163" y="64865"/>
                    <a:pt x="123315" y="64895"/>
                  </a:cubicBezTo>
                  <a:lnTo>
                    <a:pt x="123315" y="64895"/>
                  </a:lnTo>
                  <a:cubicBezTo>
                    <a:pt x="123893" y="65108"/>
                    <a:pt x="124683" y="65776"/>
                    <a:pt x="125443" y="66810"/>
                  </a:cubicBezTo>
                  <a:cubicBezTo>
                    <a:pt x="126264" y="67904"/>
                    <a:pt x="127024" y="69394"/>
                    <a:pt x="127540" y="71278"/>
                  </a:cubicBezTo>
                  <a:cubicBezTo>
                    <a:pt x="128239" y="73771"/>
                    <a:pt x="128483" y="76962"/>
                    <a:pt x="127632" y="80640"/>
                  </a:cubicBezTo>
                  <a:cubicBezTo>
                    <a:pt x="127632" y="80640"/>
                    <a:pt x="127632" y="80670"/>
                    <a:pt x="127632" y="80701"/>
                  </a:cubicBezTo>
                  <a:cubicBezTo>
                    <a:pt x="127419" y="81582"/>
                    <a:pt x="127145" y="82524"/>
                    <a:pt x="126811" y="83497"/>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2BF5988B-BC36-85B4-1081-5DFF7169F14F}"/>
              </a:ext>
            </a:extLst>
          </p:cNvPr>
          <p:cNvGraphicFramePr>
            <a:graphicFrameLocks noGrp="1"/>
          </p:cNvGraphicFramePr>
          <p:nvPr>
            <p:extLst>
              <p:ext uri="{D42A27DB-BD31-4B8C-83A1-F6EECF244321}">
                <p14:modId xmlns:p14="http://schemas.microsoft.com/office/powerpoint/2010/main" val="1257525594"/>
              </p:ext>
            </p:extLst>
          </p:nvPr>
        </p:nvGraphicFramePr>
        <p:xfrm>
          <a:off x="1097280" y="939105"/>
          <a:ext cx="6774180" cy="3947160"/>
        </p:xfrm>
        <a:graphic>
          <a:graphicData uri="http://schemas.openxmlformats.org/drawingml/2006/table">
            <a:tbl>
              <a:tblPr firstRow="1" bandRow="1">
                <a:tableStyleId>{3C2FFA5D-87B4-456A-9821-1D502468CF0F}</a:tableStyleId>
              </a:tblPr>
              <a:tblGrid>
                <a:gridCol w="1167766">
                  <a:extLst>
                    <a:ext uri="{9D8B030D-6E8A-4147-A177-3AD203B41FA5}">
                      <a16:colId xmlns:a16="http://schemas.microsoft.com/office/drawing/2014/main" val="3282422243"/>
                    </a:ext>
                  </a:extLst>
                </a:gridCol>
                <a:gridCol w="1544954">
                  <a:extLst>
                    <a:ext uri="{9D8B030D-6E8A-4147-A177-3AD203B41FA5}">
                      <a16:colId xmlns:a16="http://schemas.microsoft.com/office/drawing/2014/main" val="3522356438"/>
                    </a:ext>
                  </a:extLst>
                </a:gridCol>
                <a:gridCol w="1325880">
                  <a:extLst>
                    <a:ext uri="{9D8B030D-6E8A-4147-A177-3AD203B41FA5}">
                      <a16:colId xmlns:a16="http://schemas.microsoft.com/office/drawing/2014/main" val="343473688"/>
                    </a:ext>
                  </a:extLst>
                </a:gridCol>
                <a:gridCol w="1318260">
                  <a:extLst>
                    <a:ext uri="{9D8B030D-6E8A-4147-A177-3AD203B41FA5}">
                      <a16:colId xmlns:a16="http://schemas.microsoft.com/office/drawing/2014/main" val="171147817"/>
                    </a:ext>
                  </a:extLst>
                </a:gridCol>
                <a:gridCol w="1417320">
                  <a:extLst>
                    <a:ext uri="{9D8B030D-6E8A-4147-A177-3AD203B41FA5}">
                      <a16:colId xmlns:a16="http://schemas.microsoft.com/office/drawing/2014/main" val="2806294806"/>
                    </a:ext>
                  </a:extLst>
                </a:gridCol>
              </a:tblGrid>
              <a:tr h="781050">
                <a:tc>
                  <a:txBody>
                    <a:bodyPr/>
                    <a:lstStyle/>
                    <a:p>
                      <a:endParaRPr lang="en-US" sz="1200" dirty="0">
                        <a:solidFill>
                          <a:schemeClr val="tx2"/>
                        </a:solidFill>
                      </a:endParaRPr>
                    </a:p>
                  </a:txBody>
                  <a:tcPr/>
                </a:tc>
                <a:tc>
                  <a:txBody>
                    <a:bodyPr/>
                    <a:lstStyle/>
                    <a:p>
                      <a:r>
                        <a:rPr lang="en-US" sz="1200" b="0" dirty="0">
                          <a:solidFill>
                            <a:schemeClr val="tx2"/>
                          </a:solidFill>
                        </a:rPr>
                        <a:t> Glioma </a:t>
                      </a:r>
                    </a:p>
                    <a:p>
                      <a:endParaRPr lang="en-US" sz="1200" b="0" dirty="0">
                        <a:solidFill>
                          <a:schemeClr val="tx2"/>
                        </a:solidFill>
                      </a:endParaRPr>
                    </a:p>
                    <a:p>
                      <a:r>
                        <a:rPr lang="en-US" sz="1200" b="0" dirty="0">
                          <a:solidFill>
                            <a:schemeClr val="tx2"/>
                          </a:solidFill>
                        </a:rPr>
                        <a:t>(</a:t>
                      </a:r>
                      <a:r>
                        <a:rPr lang="en-US" sz="1200" b="0" dirty="0" err="1">
                          <a:solidFill>
                            <a:schemeClr val="tx2"/>
                          </a:solidFill>
                        </a:rPr>
                        <a:t>training,testing</a:t>
                      </a:r>
                      <a:r>
                        <a:rPr lang="en-US" sz="1200" b="0" dirty="0">
                          <a:solidFill>
                            <a:schemeClr val="tx2"/>
                          </a:solidFill>
                        </a:rPr>
                        <a:t>)</a:t>
                      </a:r>
                    </a:p>
                  </a:txBody>
                  <a:tcPr/>
                </a:tc>
                <a:tc>
                  <a:txBody>
                    <a:bodyPr/>
                    <a:lstStyle/>
                    <a:p>
                      <a:r>
                        <a:rPr lang="en-US" sz="1200" b="0" dirty="0">
                          <a:solidFill>
                            <a:schemeClr val="tx2"/>
                          </a:solidFill>
                        </a:rPr>
                        <a:t>Meningioma </a:t>
                      </a:r>
                    </a:p>
                    <a:p>
                      <a:endParaRPr lang="en-US" sz="1200" b="0" dirty="0">
                        <a:solidFill>
                          <a:schemeClr val="tx2"/>
                        </a:solidFil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tx2"/>
                          </a:solidFill>
                        </a:rPr>
                        <a:t>(</a:t>
                      </a:r>
                      <a:r>
                        <a:rPr lang="en-US" sz="1200" b="0" dirty="0" err="1">
                          <a:solidFill>
                            <a:schemeClr val="tx2"/>
                          </a:solidFill>
                        </a:rPr>
                        <a:t>training,testing</a:t>
                      </a:r>
                      <a:r>
                        <a:rPr lang="en-US" sz="1200" b="0" dirty="0">
                          <a:solidFill>
                            <a:schemeClr val="tx2"/>
                          </a:solidFill>
                        </a:rPr>
                        <a:t>)</a:t>
                      </a:r>
                    </a:p>
                    <a:p>
                      <a:endParaRPr lang="en-US" sz="1200" b="0" dirty="0">
                        <a:solidFill>
                          <a:schemeClr val="tx2"/>
                        </a:solidFill>
                      </a:endParaRPr>
                    </a:p>
                  </a:txBody>
                  <a:tcPr/>
                </a:tc>
                <a:tc>
                  <a:txBody>
                    <a:bodyPr/>
                    <a:lstStyle/>
                    <a:p>
                      <a:r>
                        <a:rPr lang="en-US" sz="1200" b="0" dirty="0">
                          <a:solidFill>
                            <a:schemeClr val="tx2"/>
                          </a:solidFill>
                        </a:rPr>
                        <a:t>Pituitary</a:t>
                      </a:r>
                      <a:r>
                        <a:rPr lang="en-US" sz="1200" dirty="0"/>
                        <a:t> </a:t>
                      </a:r>
                    </a:p>
                    <a:p>
                      <a:endParaRPr lang="en-US" sz="1200" dirty="0"/>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tx2"/>
                          </a:solidFill>
                        </a:rPr>
                        <a:t>(</a:t>
                      </a:r>
                      <a:r>
                        <a:rPr lang="en-US" sz="1200" b="0" dirty="0" err="1">
                          <a:solidFill>
                            <a:schemeClr val="tx2"/>
                          </a:solidFill>
                        </a:rPr>
                        <a:t>training,testing</a:t>
                      </a:r>
                      <a:r>
                        <a:rPr lang="en-US" sz="1200" b="0" dirty="0">
                          <a:solidFill>
                            <a:schemeClr val="tx2"/>
                          </a:solidFill>
                        </a:rPr>
                        <a:t>)</a:t>
                      </a:r>
                    </a:p>
                    <a:p>
                      <a:endParaRPr lang="en-US" sz="1200" dirty="0"/>
                    </a:p>
                  </a:txBody>
                  <a:tcPr/>
                </a:tc>
                <a:tc>
                  <a:txBody>
                    <a:bodyPr/>
                    <a:lstStyle/>
                    <a:p>
                      <a:r>
                        <a:rPr lang="en-US" sz="1200" b="0" dirty="0">
                          <a:solidFill>
                            <a:schemeClr val="tx2"/>
                          </a:solidFill>
                        </a:rPr>
                        <a:t>No tumor </a:t>
                      </a:r>
                    </a:p>
                    <a:p>
                      <a:endParaRPr lang="en-US" sz="1200" dirty="0"/>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dirty="0">
                          <a:solidFill>
                            <a:schemeClr val="tx2"/>
                          </a:solidFill>
                        </a:rPr>
                        <a:t>(</a:t>
                      </a:r>
                      <a:r>
                        <a:rPr lang="en-US" sz="1200" b="0" dirty="0" err="1">
                          <a:solidFill>
                            <a:schemeClr val="tx2"/>
                          </a:solidFill>
                        </a:rPr>
                        <a:t>training,testing</a:t>
                      </a:r>
                      <a:r>
                        <a:rPr lang="en-US" sz="1200" b="0" dirty="0">
                          <a:solidFill>
                            <a:schemeClr val="tx2"/>
                          </a:solidFill>
                        </a:rPr>
                        <a:t>)</a:t>
                      </a:r>
                    </a:p>
                    <a:p>
                      <a:endParaRPr lang="en-US" sz="1200" dirty="0"/>
                    </a:p>
                  </a:txBody>
                  <a:tcPr/>
                </a:tc>
                <a:extLst>
                  <a:ext uri="{0D108BD9-81ED-4DB2-BD59-A6C34878D82A}">
                    <a16:rowId xmlns:a16="http://schemas.microsoft.com/office/drawing/2014/main" val="3335322862"/>
                  </a:ext>
                </a:extLst>
              </a:tr>
              <a:tr h="781050">
                <a:tc>
                  <a:txBody>
                    <a:bodyPr/>
                    <a:lstStyle/>
                    <a:p>
                      <a:pPr algn="ctr"/>
                      <a:r>
                        <a:rPr lang="en-US" sz="1200" dirty="0"/>
                        <a:t>Dataset 1 </a:t>
                      </a:r>
                    </a:p>
                  </a:txBody>
                  <a:tcPr/>
                </a:tc>
                <a:tc>
                  <a:txBody>
                    <a:bodyPr/>
                    <a:lstStyle/>
                    <a:p>
                      <a:pPr algn="ctr"/>
                      <a:r>
                        <a:rPr lang="en-US" sz="1200" dirty="0"/>
                        <a:t>(826,100)</a:t>
                      </a:r>
                    </a:p>
                  </a:txBody>
                  <a:tcPr/>
                </a:tc>
                <a:tc>
                  <a:txBody>
                    <a:bodyPr/>
                    <a:lstStyle/>
                    <a:p>
                      <a:pPr algn="ctr"/>
                      <a:r>
                        <a:rPr lang="en-US" sz="1200" dirty="0"/>
                        <a:t>(822,115)</a:t>
                      </a:r>
                    </a:p>
                  </a:txBody>
                  <a:tcPr/>
                </a:tc>
                <a:tc>
                  <a:txBody>
                    <a:bodyPr/>
                    <a:lstStyle/>
                    <a:p>
                      <a:pPr algn="ctr"/>
                      <a:r>
                        <a:rPr lang="en-US" sz="1200" dirty="0"/>
                        <a:t>(827,74)</a:t>
                      </a:r>
                    </a:p>
                  </a:txBody>
                  <a:tcPr/>
                </a:tc>
                <a:tc>
                  <a:txBody>
                    <a:bodyPr/>
                    <a:lstStyle/>
                    <a:p>
                      <a:pPr algn="ctr"/>
                      <a:r>
                        <a:rPr lang="en-US" sz="1200" dirty="0"/>
                        <a:t>(395,105)</a:t>
                      </a:r>
                    </a:p>
                  </a:txBody>
                  <a:tcPr/>
                </a:tc>
                <a:extLst>
                  <a:ext uri="{0D108BD9-81ED-4DB2-BD59-A6C34878D82A}">
                    <a16:rowId xmlns:a16="http://schemas.microsoft.com/office/drawing/2014/main" val="1117290544"/>
                  </a:ext>
                </a:extLst>
              </a:tr>
              <a:tr h="781050">
                <a:tc>
                  <a:txBody>
                    <a:bodyPr/>
                    <a:lstStyle/>
                    <a:p>
                      <a:pPr algn="ctr"/>
                      <a:r>
                        <a:rPr lang="en-US" sz="1200" dirty="0"/>
                        <a:t> Dataset 2</a:t>
                      </a:r>
                    </a:p>
                  </a:txBody>
                  <a:tcPr/>
                </a:tc>
                <a:tc>
                  <a:txBody>
                    <a:bodyPr/>
                    <a:lstStyle/>
                    <a:p>
                      <a:pPr algn="ctr"/>
                      <a:r>
                        <a:rPr lang="en-US" sz="1200" dirty="0"/>
                        <a:t>(1321,400)</a:t>
                      </a:r>
                    </a:p>
                  </a:txBody>
                  <a:tcPr/>
                </a:tc>
                <a:tc>
                  <a:txBody>
                    <a:bodyPr/>
                    <a:lstStyle/>
                    <a:p>
                      <a:pPr algn="ctr"/>
                      <a:r>
                        <a:rPr lang="en-US" sz="1200" dirty="0"/>
                        <a:t>(1339,306)</a:t>
                      </a:r>
                    </a:p>
                  </a:txBody>
                  <a:tcPr/>
                </a:tc>
                <a:tc>
                  <a:txBody>
                    <a:bodyPr/>
                    <a:lstStyle/>
                    <a:p>
                      <a:pPr algn="ctr"/>
                      <a:r>
                        <a:rPr lang="en-US" sz="1200" dirty="0"/>
                        <a:t>(1457,300)</a:t>
                      </a:r>
                    </a:p>
                  </a:txBody>
                  <a:tcPr/>
                </a:tc>
                <a:tc>
                  <a:txBody>
                    <a:bodyPr/>
                    <a:lstStyle/>
                    <a:p>
                      <a:pPr algn="ctr"/>
                      <a:r>
                        <a:rPr lang="en-US" sz="1200" dirty="0"/>
                        <a:t>(1595,405)</a:t>
                      </a:r>
                    </a:p>
                  </a:txBody>
                  <a:tcPr/>
                </a:tc>
                <a:extLst>
                  <a:ext uri="{0D108BD9-81ED-4DB2-BD59-A6C34878D82A}">
                    <a16:rowId xmlns:a16="http://schemas.microsoft.com/office/drawing/2014/main" val="2274588526"/>
                  </a:ext>
                </a:extLst>
              </a:tr>
              <a:tr h="781050">
                <a:tc>
                  <a:txBody>
                    <a:bodyPr/>
                    <a:lstStyle/>
                    <a:p>
                      <a:pPr algn="ctr"/>
                      <a:r>
                        <a:rPr lang="en-US" sz="1200" dirty="0"/>
                        <a:t>Combined Dataset </a:t>
                      </a:r>
                    </a:p>
                  </a:txBody>
                  <a:tcPr/>
                </a:tc>
                <a:tc>
                  <a:txBody>
                    <a:bodyPr/>
                    <a:lstStyle/>
                    <a:p>
                      <a:pPr algn="ctr"/>
                      <a:r>
                        <a:rPr lang="en-US" sz="1200" dirty="0"/>
                        <a:t>(1501,400)</a:t>
                      </a:r>
                    </a:p>
                  </a:txBody>
                  <a:tcPr/>
                </a:tc>
                <a:tc>
                  <a:txBody>
                    <a:bodyPr/>
                    <a:lstStyle/>
                    <a:p>
                      <a:pPr algn="ctr"/>
                      <a:r>
                        <a:rPr lang="en-US" sz="1200" dirty="0"/>
                        <a:t>(1500,400)</a:t>
                      </a:r>
                    </a:p>
                  </a:txBody>
                  <a:tcPr/>
                </a:tc>
                <a:tc>
                  <a:txBody>
                    <a:bodyPr/>
                    <a:lstStyle/>
                    <a:p>
                      <a:pPr algn="ctr"/>
                      <a:r>
                        <a:rPr lang="en-US" sz="1200" dirty="0"/>
                        <a:t>(1501,374)</a:t>
                      </a:r>
                    </a:p>
                  </a:txBody>
                  <a:tcPr/>
                </a:tc>
                <a:tc>
                  <a:txBody>
                    <a:bodyPr/>
                    <a:lstStyle/>
                    <a:p>
                      <a:pPr algn="ctr"/>
                      <a:r>
                        <a:rPr lang="en-US" sz="1200" dirty="0"/>
                        <a:t>(1595,405)</a:t>
                      </a:r>
                    </a:p>
                  </a:txBody>
                  <a:tcPr/>
                </a:tc>
                <a:extLst>
                  <a:ext uri="{0D108BD9-81ED-4DB2-BD59-A6C34878D82A}">
                    <a16:rowId xmlns:a16="http://schemas.microsoft.com/office/drawing/2014/main" val="2854829032"/>
                  </a:ext>
                </a:extLst>
              </a:tr>
              <a:tr h="781050">
                <a:tc>
                  <a:txBody>
                    <a:bodyPr/>
                    <a:lstStyle/>
                    <a:p>
                      <a:pPr algn="ctr"/>
                      <a:r>
                        <a:rPr lang="en-US" sz="1200" dirty="0"/>
                        <a:t>Combined</a:t>
                      </a:r>
                    </a:p>
                    <a:p>
                      <a:pPr algn="ctr"/>
                      <a:r>
                        <a:rPr lang="en-US" sz="1200" dirty="0"/>
                        <a:t>Dataset</a:t>
                      </a:r>
                    </a:p>
                    <a:p>
                      <a:pPr algn="ctr"/>
                      <a:r>
                        <a:rPr lang="en-US" sz="1200" dirty="0"/>
                        <a:t>2</a:t>
                      </a:r>
                    </a:p>
                  </a:txBody>
                  <a:tcPr/>
                </a:tc>
                <a:tc>
                  <a:txBody>
                    <a:bodyPr/>
                    <a:lstStyle/>
                    <a:p>
                      <a:pPr algn="ctr"/>
                      <a:r>
                        <a:rPr lang="en-US" sz="1200" dirty="0"/>
                        <a:t>(826,159)</a:t>
                      </a:r>
                    </a:p>
                  </a:txBody>
                  <a:tcPr/>
                </a:tc>
                <a:tc>
                  <a:txBody>
                    <a:bodyPr/>
                    <a:lstStyle/>
                    <a:p>
                      <a:pPr algn="ctr"/>
                      <a:r>
                        <a:rPr lang="en-US" sz="1200" dirty="0"/>
                        <a:t>(361,171)</a:t>
                      </a:r>
                    </a:p>
                  </a:txBody>
                  <a:tcPr/>
                </a:tc>
                <a:tc>
                  <a:txBody>
                    <a:bodyPr/>
                    <a:lstStyle/>
                    <a:p>
                      <a:pPr algn="ctr"/>
                      <a:r>
                        <a:rPr lang="en-US" sz="1200" dirty="0"/>
                        <a:t>(965, 181)</a:t>
                      </a:r>
                    </a:p>
                  </a:txBody>
                  <a:tcPr/>
                </a:tc>
                <a:tc>
                  <a:txBody>
                    <a:bodyPr/>
                    <a:lstStyle/>
                    <a:p>
                      <a:pPr algn="ctr"/>
                      <a:r>
                        <a:rPr lang="en-US" sz="1200" dirty="0"/>
                        <a:t>(915, 150)</a:t>
                      </a:r>
                    </a:p>
                  </a:txBody>
                  <a:tcPr/>
                </a:tc>
                <a:extLst>
                  <a:ext uri="{0D108BD9-81ED-4DB2-BD59-A6C34878D82A}">
                    <a16:rowId xmlns:a16="http://schemas.microsoft.com/office/drawing/2014/main" val="1428422313"/>
                  </a:ext>
                </a:extLst>
              </a:tr>
            </a:tbl>
          </a:graphicData>
        </a:graphic>
      </p:graphicFrame>
      <p:sp>
        <p:nvSpPr>
          <p:cNvPr id="4" name="TextBox 3">
            <a:extLst>
              <a:ext uri="{FF2B5EF4-FFF2-40B4-BE49-F238E27FC236}">
                <a16:creationId xmlns:a16="http://schemas.microsoft.com/office/drawing/2014/main" id="{6F8C6CD6-6C56-36D5-2F0C-D4C5717B6641}"/>
              </a:ext>
            </a:extLst>
          </p:cNvPr>
          <p:cNvSpPr txBox="1"/>
          <p:nvPr/>
        </p:nvSpPr>
        <p:spPr>
          <a:xfrm>
            <a:off x="2015490" y="354330"/>
            <a:ext cx="4937760" cy="584775"/>
          </a:xfrm>
          <a:prstGeom prst="rect">
            <a:avLst/>
          </a:prstGeom>
          <a:noFill/>
        </p:spPr>
        <p:txBody>
          <a:bodyPr wrap="square" rtlCol="0">
            <a:spAutoFit/>
          </a:bodyPr>
          <a:lstStyle/>
          <a:p>
            <a:pPr algn="ctr"/>
            <a:r>
              <a:rPr lang="en-US" sz="3200" dirty="0"/>
              <a:t>Dataset Table</a:t>
            </a:r>
          </a:p>
        </p:txBody>
      </p:sp>
    </p:spTree>
    <p:extLst>
      <p:ext uri="{BB962C8B-B14F-4D97-AF65-F5344CB8AC3E}">
        <p14:creationId xmlns:p14="http://schemas.microsoft.com/office/powerpoint/2010/main" val="428603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0"/>
        <p:cNvGrpSpPr/>
        <p:nvPr/>
      </p:nvGrpSpPr>
      <p:grpSpPr>
        <a:xfrm>
          <a:off x="0" y="0"/>
          <a:ext cx="0" cy="0"/>
          <a:chOff x="0" y="0"/>
          <a:chExt cx="0" cy="0"/>
        </a:xfrm>
      </p:grpSpPr>
      <p:sp>
        <p:nvSpPr>
          <p:cNvPr id="1941" name="Google Shape;1941;p105"/>
          <p:cNvSpPr txBox="1">
            <a:spLocks noGrp="1"/>
          </p:cNvSpPr>
          <p:nvPr>
            <p:ph type="subTitle" idx="1"/>
          </p:nvPr>
        </p:nvSpPr>
        <p:spPr>
          <a:xfrm flipH="1">
            <a:off x="716725" y="1997475"/>
            <a:ext cx="4547100" cy="223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4"/>
                </a:solidFill>
              </a:rPr>
              <a:t>In this Project we use 3 different Classifier Model</a:t>
            </a:r>
            <a:br>
              <a:rPr lang="en" dirty="0">
                <a:solidFill>
                  <a:schemeClr val="accent4"/>
                </a:solidFill>
              </a:rPr>
            </a:br>
            <a:endParaRPr dirty="0">
              <a:solidFill>
                <a:schemeClr val="accent4"/>
              </a:solidFill>
            </a:endParaRPr>
          </a:p>
          <a:p>
            <a:pPr marL="457200" lvl="0" indent="-330200" algn="l" rtl="0">
              <a:spcBef>
                <a:spcPts val="0"/>
              </a:spcBef>
              <a:spcAft>
                <a:spcPts val="0"/>
              </a:spcAft>
              <a:buClr>
                <a:schemeClr val="accent4"/>
              </a:buClr>
              <a:buSzPts val="1600"/>
              <a:buFont typeface="Roboto Condensed Light"/>
              <a:buChar char="●"/>
            </a:pPr>
            <a:r>
              <a:rPr lang="en-US" dirty="0">
                <a:solidFill>
                  <a:schemeClr val="accent4"/>
                </a:solidFill>
              </a:rPr>
              <a:t>RESNET50</a:t>
            </a:r>
          </a:p>
          <a:p>
            <a:pPr marL="457200" lvl="0" indent="-330200" algn="l" rtl="0">
              <a:spcBef>
                <a:spcPts val="0"/>
              </a:spcBef>
              <a:spcAft>
                <a:spcPts val="0"/>
              </a:spcAft>
              <a:buClr>
                <a:schemeClr val="accent4"/>
              </a:buClr>
              <a:buSzPts val="1600"/>
              <a:buFont typeface="Roboto Condensed Light"/>
              <a:buChar char="●"/>
            </a:pPr>
            <a:r>
              <a:rPr lang="en" dirty="0">
                <a:solidFill>
                  <a:schemeClr val="accent4"/>
                </a:solidFill>
              </a:rPr>
              <a:t>VGG19</a:t>
            </a:r>
            <a:endParaRPr dirty="0">
              <a:solidFill>
                <a:schemeClr val="accent4"/>
              </a:solidFill>
            </a:endParaRPr>
          </a:p>
          <a:p>
            <a:pPr marL="457200" lvl="0" indent="-330200" algn="l" rtl="0">
              <a:spcBef>
                <a:spcPts val="0"/>
              </a:spcBef>
              <a:spcAft>
                <a:spcPts val="0"/>
              </a:spcAft>
              <a:buClr>
                <a:schemeClr val="accent4"/>
              </a:buClr>
              <a:buSzPts val="1600"/>
              <a:buFont typeface="Roboto Condensed Light"/>
              <a:buChar char="●"/>
            </a:pPr>
            <a:r>
              <a:rPr lang="en" dirty="0">
                <a:solidFill>
                  <a:schemeClr val="accent4"/>
                </a:solidFill>
              </a:rPr>
              <a:t>NASNetLarge</a:t>
            </a:r>
          </a:p>
          <a:p>
            <a:pPr marL="457200" lvl="0" indent="-330200" algn="l" rtl="0">
              <a:spcBef>
                <a:spcPts val="0"/>
              </a:spcBef>
              <a:spcAft>
                <a:spcPts val="0"/>
              </a:spcAft>
              <a:buClr>
                <a:schemeClr val="accent4"/>
              </a:buClr>
              <a:buSzPts val="1600"/>
              <a:buFont typeface="Roboto Condensed Light"/>
              <a:buChar char="●"/>
            </a:pPr>
            <a:endParaRPr dirty="0">
              <a:solidFill>
                <a:schemeClr val="accent4"/>
              </a:solidFill>
            </a:endParaRPr>
          </a:p>
          <a:p>
            <a:pPr marL="0" lvl="0" indent="0" algn="l" rtl="0">
              <a:spcBef>
                <a:spcPts val="0"/>
              </a:spcBef>
              <a:spcAft>
                <a:spcPts val="0"/>
              </a:spcAft>
              <a:buNone/>
            </a:pPr>
            <a:r>
              <a:rPr lang="en-US" dirty="0">
                <a:solidFill>
                  <a:schemeClr val="accent4"/>
                </a:solidFill>
              </a:rPr>
              <a:t>Each Have their own architecture</a:t>
            </a:r>
            <a:endParaRPr dirty="0">
              <a:solidFill>
                <a:schemeClr val="accent4"/>
              </a:solidFill>
            </a:endParaRPr>
          </a:p>
        </p:txBody>
      </p:sp>
      <p:sp>
        <p:nvSpPr>
          <p:cNvPr id="1942" name="Google Shape;1942;p105"/>
          <p:cNvSpPr txBox="1">
            <a:spLocks noGrp="1"/>
          </p:cNvSpPr>
          <p:nvPr>
            <p:ph type="title"/>
          </p:nvPr>
        </p:nvSpPr>
        <p:spPr>
          <a:xfrm>
            <a:off x="716725" y="545125"/>
            <a:ext cx="3080100" cy="1073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dirty="0"/>
              <a:t>Classifier Model Architecture</a:t>
            </a:r>
            <a:endParaRPr dirty="0"/>
          </a:p>
        </p:txBody>
      </p:sp>
      <p:sp>
        <p:nvSpPr>
          <p:cNvPr id="1943" name="Google Shape;1943;p105"/>
          <p:cNvSpPr/>
          <p:nvPr/>
        </p:nvSpPr>
        <p:spPr>
          <a:xfrm flipH="1">
            <a:off x="5108291" y="2761443"/>
            <a:ext cx="42" cy="86639"/>
          </a:xfrm>
          <a:custGeom>
            <a:avLst/>
            <a:gdLst/>
            <a:ahLst/>
            <a:cxnLst/>
            <a:rect l="l" t="t" r="r" b="b"/>
            <a:pathLst>
              <a:path w="1" h="2051" extrusionOk="0">
                <a:moveTo>
                  <a:pt x="1" y="0"/>
                </a:moveTo>
                <a:lnTo>
                  <a:pt x="1" y="2051"/>
                </a:lnTo>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05"/>
          <p:cNvSpPr/>
          <p:nvPr/>
        </p:nvSpPr>
        <p:spPr>
          <a:xfrm flipH="1">
            <a:off x="5193163" y="2971777"/>
            <a:ext cx="86639" cy="42"/>
          </a:xfrm>
          <a:custGeom>
            <a:avLst/>
            <a:gdLst/>
            <a:ahLst/>
            <a:cxnLst/>
            <a:rect l="l" t="t" r="r" b="b"/>
            <a:pathLst>
              <a:path w="2051" h="1" extrusionOk="0">
                <a:moveTo>
                  <a:pt x="2051" y="1"/>
                </a:moveTo>
                <a:lnTo>
                  <a:pt x="0" y="1"/>
                </a:lnTo>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5" name="Google Shape;1945;p105"/>
          <p:cNvGrpSpPr/>
          <p:nvPr/>
        </p:nvGrpSpPr>
        <p:grpSpPr>
          <a:xfrm>
            <a:off x="6189707" y="122001"/>
            <a:ext cx="2486115" cy="6955069"/>
            <a:chOff x="6189707" y="122001"/>
            <a:chExt cx="2486115" cy="6955069"/>
          </a:xfrm>
        </p:grpSpPr>
        <p:sp>
          <p:nvSpPr>
            <p:cNvPr id="1946" name="Google Shape;1946;p105"/>
            <p:cNvSpPr/>
            <p:nvPr/>
          </p:nvSpPr>
          <p:spPr>
            <a:xfrm flipH="1">
              <a:off x="7665653" y="1590027"/>
              <a:ext cx="70108" cy="39380"/>
            </a:xfrm>
            <a:custGeom>
              <a:avLst/>
              <a:gdLst/>
              <a:ahLst/>
              <a:cxnLst/>
              <a:rect l="l" t="t" r="r" b="b"/>
              <a:pathLst>
                <a:path w="1734" h="974" fill="none" extrusionOk="0">
                  <a:moveTo>
                    <a:pt x="1734" y="0"/>
                  </a:moveTo>
                  <a:cubicBezTo>
                    <a:pt x="1734" y="0"/>
                    <a:pt x="943" y="365"/>
                    <a:pt x="1" y="973"/>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05"/>
            <p:cNvSpPr/>
            <p:nvPr/>
          </p:nvSpPr>
          <p:spPr>
            <a:xfrm flipH="1">
              <a:off x="7201120" y="1577737"/>
              <a:ext cx="75041" cy="25836"/>
            </a:xfrm>
            <a:custGeom>
              <a:avLst/>
              <a:gdLst/>
              <a:ahLst/>
              <a:cxnLst/>
              <a:rect l="l" t="t" r="r" b="b"/>
              <a:pathLst>
                <a:path w="1856" h="639" fill="none" extrusionOk="0">
                  <a:moveTo>
                    <a:pt x="1" y="0"/>
                  </a:moveTo>
                  <a:cubicBezTo>
                    <a:pt x="1" y="0"/>
                    <a:pt x="822" y="183"/>
                    <a:pt x="1855" y="639"/>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05"/>
            <p:cNvSpPr/>
            <p:nvPr/>
          </p:nvSpPr>
          <p:spPr>
            <a:xfrm flipH="1">
              <a:off x="7020477" y="426272"/>
              <a:ext cx="163504" cy="325715"/>
            </a:xfrm>
            <a:custGeom>
              <a:avLst/>
              <a:gdLst/>
              <a:ahLst/>
              <a:cxnLst/>
              <a:rect l="l" t="t" r="r" b="b"/>
              <a:pathLst>
                <a:path w="4044" h="8056" extrusionOk="0">
                  <a:moveTo>
                    <a:pt x="1490" y="1"/>
                  </a:moveTo>
                  <a:lnTo>
                    <a:pt x="1" y="1764"/>
                  </a:lnTo>
                  <a:cubicBezTo>
                    <a:pt x="1" y="1764"/>
                    <a:pt x="487" y="5654"/>
                    <a:pt x="548" y="8056"/>
                  </a:cubicBezTo>
                  <a:cubicBezTo>
                    <a:pt x="1213" y="7497"/>
                    <a:pt x="1732" y="7340"/>
                    <a:pt x="2106" y="7340"/>
                  </a:cubicBezTo>
                  <a:cubicBezTo>
                    <a:pt x="2587" y="7340"/>
                    <a:pt x="2827" y="7600"/>
                    <a:pt x="2827" y="7600"/>
                  </a:cubicBezTo>
                  <a:cubicBezTo>
                    <a:pt x="4043" y="2706"/>
                    <a:pt x="1490" y="1"/>
                    <a:pt x="1490" y="1"/>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05"/>
            <p:cNvSpPr/>
            <p:nvPr/>
          </p:nvSpPr>
          <p:spPr>
            <a:xfrm flipH="1">
              <a:off x="7730739" y="1120604"/>
              <a:ext cx="945083" cy="986930"/>
            </a:xfrm>
            <a:custGeom>
              <a:avLst/>
              <a:gdLst/>
              <a:ahLst/>
              <a:cxnLst/>
              <a:rect l="l" t="t" r="r" b="b"/>
              <a:pathLst>
                <a:path w="23375" h="24410" extrusionOk="0">
                  <a:moveTo>
                    <a:pt x="17782" y="0"/>
                  </a:moveTo>
                  <a:cubicBezTo>
                    <a:pt x="17782" y="0"/>
                    <a:pt x="14225" y="2827"/>
                    <a:pt x="13040" y="6809"/>
                  </a:cubicBezTo>
                  <a:cubicBezTo>
                    <a:pt x="11885" y="10791"/>
                    <a:pt x="7751" y="12736"/>
                    <a:pt x="5168" y="14104"/>
                  </a:cubicBezTo>
                  <a:cubicBezTo>
                    <a:pt x="2554" y="15472"/>
                    <a:pt x="0" y="18724"/>
                    <a:pt x="1611" y="21490"/>
                  </a:cubicBezTo>
                  <a:cubicBezTo>
                    <a:pt x="2961" y="23782"/>
                    <a:pt x="4568" y="24410"/>
                    <a:pt x="5947" y="24410"/>
                  </a:cubicBezTo>
                  <a:cubicBezTo>
                    <a:pt x="6213" y="24410"/>
                    <a:pt x="6472" y="24387"/>
                    <a:pt x="6718" y="24347"/>
                  </a:cubicBezTo>
                  <a:cubicBezTo>
                    <a:pt x="6718" y="24347"/>
                    <a:pt x="8298" y="21642"/>
                    <a:pt x="9848" y="20396"/>
                  </a:cubicBezTo>
                  <a:cubicBezTo>
                    <a:pt x="11368" y="19180"/>
                    <a:pt x="14408" y="17812"/>
                    <a:pt x="14408" y="17812"/>
                  </a:cubicBezTo>
                  <a:lnTo>
                    <a:pt x="14408" y="17782"/>
                  </a:lnTo>
                  <a:cubicBezTo>
                    <a:pt x="15107" y="17539"/>
                    <a:pt x="15776" y="17235"/>
                    <a:pt x="16444" y="16931"/>
                  </a:cubicBezTo>
                  <a:cubicBezTo>
                    <a:pt x="16870" y="16687"/>
                    <a:pt x="17356" y="16414"/>
                    <a:pt x="17508" y="15928"/>
                  </a:cubicBezTo>
                  <a:cubicBezTo>
                    <a:pt x="17660" y="15502"/>
                    <a:pt x="17508" y="15046"/>
                    <a:pt x="17569" y="14621"/>
                  </a:cubicBezTo>
                  <a:cubicBezTo>
                    <a:pt x="17630" y="14043"/>
                    <a:pt x="18055" y="13526"/>
                    <a:pt x="18572" y="13192"/>
                  </a:cubicBezTo>
                  <a:cubicBezTo>
                    <a:pt x="19058" y="12858"/>
                    <a:pt x="19636" y="12645"/>
                    <a:pt x="20153" y="12371"/>
                  </a:cubicBezTo>
                  <a:cubicBezTo>
                    <a:pt x="20973" y="11885"/>
                    <a:pt x="21642" y="11216"/>
                    <a:pt x="22128" y="10426"/>
                  </a:cubicBezTo>
                  <a:cubicBezTo>
                    <a:pt x="22858" y="9210"/>
                    <a:pt x="23101" y="7812"/>
                    <a:pt x="23192" y="6444"/>
                  </a:cubicBezTo>
                  <a:cubicBezTo>
                    <a:pt x="23223" y="5867"/>
                    <a:pt x="23375" y="5228"/>
                    <a:pt x="23040" y="4742"/>
                  </a:cubicBezTo>
                  <a:cubicBezTo>
                    <a:pt x="22584" y="4104"/>
                    <a:pt x="22159" y="3465"/>
                    <a:pt x="21703" y="2797"/>
                  </a:cubicBezTo>
                  <a:cubicBezTo>
                    <a:pt x="21436" y="2396"/>
                    <a:pt x="21075" y="1949"/>
                    <a:pt x="20621" y="1949"/>
                  </a:cubicBezTo>
                  <a:cubicBezTo>
                    <a:pt x="20558" y="1949"/>
                    <a:pt x="20493" y="1957"/>
                    <a:pt x="20426" y="1976"/>
                  </a:cubicBezTo>
                  <a:cubicBezTo>
                    <a:pt x="20365" y="1976"/>
                    <a:pt x="20335" y="2006"/>
                    <a:pt x="20274" y="2037"/>
                  </a:cubicBezTo>
                  <a:cubicBezTo>
                    <a:pt x="19727" y="2006"/>
                    <a:pt x="18450" y="1763"/>
                    <a:pt x="17782"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05"/>
            <p:cNvSpPr/>
            <p:nvPr/>
          </p:nvSpPr>
          <p:spPr>
            <a:xfrm flipH="1">
              <a:off x="7004458" y="122001"/>
              <a:ext cx="1113480" cy="788533"/>
            </a:xfrm>
            <a:custGeom>
              <a:avLst/>
              <a:gdLst/>
              <a:ahLst/>
              <a:cxnLst/>
              <a:rect l="l" t="t" r="r" b="b"/>
              <a:pathLst>
                <a:path w="27540" h="19503" extrusionOk="0">
                  <a:moveTo>
                    <a:pt x="14557" y="1"/>
                  </a:moveTo>
                  <a:cubicBezTo>
                    <a:pt x="5975" y="1"/>
                    <a:pt x="1366" y="5543"/>
                    <a:pt x="730" y="10658"/>
                  </a:cubicBezTo>
                  <a:cubicBezTo>
                    <a:pt x="1" y="16281"/>
                    <a:pt x="1095" y="17892"/>
                    <a:pt x="1095" y="17892"/>
                  </a:cubicBezTo>
                  <a:lnTo>
                    <a:pt x="1278" y="17952"/>
                  </a:lnTo>
                  <a:cubicBezTo>
                    <a:pt x="1186" y="17588"/>
                    <a:pt x="1521" y="17223"/>
                    <a:pt x="1825" y="16980"/>
                  </a:cubicBezTo>
                  <a:cubicBezTo>
                    <a:pt x="2220" y="16706"/>
                    <a:pt x="2706" y="16463"/>
                    <a:pt x="3162" y="16341"/>
                  </a:cubicBezTo>
                  <a:cubicBezTo>
                    <a:pt x="3289" y="16312"/>
                    <a:pt x="3428" y="16296"/>
                    <a:pt x="3569" y="16296"/>
                  </a:cubicBezTo>
                  <a:cubicBezTo>
                    <a:pt x="4001" y="16296"/>
                    <a:pt x="4460" y="16439"/>
                    <a:pt x="4712" y="16737"/>
                  </a:cubicBezTo>
                  <a:cubicBezTo>
                    <a:pt x="5168" y="17253"/>
                    <a:pt x="4925" y="18013"/>
                    <a:pt x="5016" y="18621"/>
                  </a:cubicBezTo>
                  <a:cubicBezTo>
                    <a:pt x="5047" y="18925"/>
                    <a:pt x="5138" y="19199"/>
                    <a:pt x="5229" y="19503"/>
                  </a:cubicBezTo>
                  <a:cubicBezTo>
                    <a:pt x="9606" y="18226"/>
                    <a:pt x="9910" y="15247"/>
                    <a:pt x="9424" y="12968"/>
                  </a:cubicBezTo>
                  <a:lnTo>
                    <a:pt x="9424" y="12968"/>
                  </a:lnTo>
                  <a:cubicBezTo>
                    <a:pt x="10402" y="13555"/>
                    <a:pt x="11846" y="13978"/>
                    <a:pt x="13838" y="13978"/>
                  </a:cubicBezTo>
                  <a:cubicBezTo>
                    <a:pt x="14940" y="13978"/>
                    <a:pt x="16210" y="13848"/>
                    <a:pt x="17661" y="13545"/>
                  </a:cubicBezTo>
                  <a:cubicBezTo>
                    <a:pt x="26536" y="11661"/>
                    <a:pt x="27539" y="1448"/>
                    <a:pt x="17235" y="171"/>
                  </a:cubicBezTo>
                  <a:cubicBezTo>
                    <a:pt x="16303" y="56"/>
                    <a:pt x="15411" y="1"/>
                    <a:pt x="14557" y="1"/>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05"/>
            <p:cNvSpPr/>
            <p:nvPr/>
          </p:nvSpPr>
          <p:spPr>
            <a:xfrm flipH="1">
              <a:off x="6217997" y="1673595"/>
              <a:ext cx="930326" cy="1278117"/>
            </a:xfrm>
            <a:custGeom>
              <a:avLst/>
              <a:gdLst/>
              <a:ahLst/>
              <a:cxnLst/>
              <a:rect l="l" t="t" r="r" b="b"/>
              <a:pathLst>
                <a:path w="23010" h="31612" fill="none" extrusionOk="0">
                  <a:moveTo>
                    <a:pt x="0" y="0"/>
                  </a:moveTo>
                  <a:cubicBezTo>
                    <a:pt x="0" y="0"/>
                    <a:pt x="2614" y="243"/>
                    <a:pt x="3313" y="1003"/>
                  </a:cubicBezTo>
                  <a:cubicBezTo>
                    <a:pt x="5441" y="1429"/>
                    <a:pt x="10092" y="3161"/>
                    <a:pt x="10092" y="3161"/>
                  </a:cubicBezTo>
                  <a:cubicBezTo>
                    <a:pt x="10092" y="3161"/>
                    <a:pt x="14073" y="4164"/>
                    <a:pt x="16201" y="8481"/>
                  </a:cubicBezTo>
                  <a:cubicBezTo>
                    <a:pt x="18329" y="12766"/>
                    <a:pt x="23010" y="31612"/>
                    <a:pt x="23010" y="31612"/>
                  </a:cubicBezTo>
                  <a:cubicBezTo>
                    <a:pt x="23010" y="31612"/>
                    <a:pt x="21156" y="30639"/>
                    <a:pt x="18086" y="29758"/>
                  </a:cubicBezTo>
                  <a:cubicBezTo>
                    <a:pt x="15016" y="28846"/>
                    <a:pt x="9149" y="29089"/>
                    <a:pt x="9149" y="29089"/>
                  </a:cubicBezTo>
                  <a:cubicBezTo>
                    <a:pt x="9149" y="29089"/>
                    <a:pt x="10000" y="27995"/>
                    <a:pt x="12645" y="27569"/>
                  </a:cubicBezTo>
                  <a:cubicBezTo>
                    <a:pt x="15289" y="27144"/>
                    <a:pt x="20578" y="27964"/>
                    <a:pt x="22067" y="28815"/>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05"/>
            <p:cNvSpPr/>
            <p:nvPr/>
          </p:nvSpPr>
          <p:spPr>
            <a:xfrm flipH="1">
              <a:off x="7148274" y="1313532"/>
              <a:ext cx="172116" cy="360122"/>
            </a:xfrm>
            <a:custGeom>
              <a:avLst/>
              <a:gdLst/>
              <a:ahLst/>
              <a:cxnLst/>
              <a:rect l="l" t="t" r="r" b="b"/>
              <a:pathLst>
                <a:path w="4257" h="8907" fill="none" extrusionOk="0">
                  <a:moveTo>
                    <a:pt x="153" y="0"/>
                  </a:moveTo>
                  <a:cubicBezTo>
                    <a:pt x="153" y="0"/>
                    <a:pt x="1" y="5441"/>
                    <a:pt x="1247" y="7022"/>
                  </a:cubicBezTo>
                  <a:cubicBezTo>
                    <a:pt x="2463" y="8572"/>
                    <a:pt x="4256" y="8906"/>
                    <a:pt x="4256" y="8906"/>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05"/>
            <p:cNvSpPr/>
            <p:nvPr/>
          </p:nvSpPr>
          <p:spPr>
            <a:xfrm flipH="1">
              <a:off x="6740307" y="1801392"/>
              <a:ext cx="63962" cy="283909"/>
            </a:xfrm>
            <a:custGeom>
              <a:avLst/>
              <a:gdLst/>
              <a:ahLst/>
              <a:cxnLst/>
              <a:rect l="l" t="t" r="r" b="b"/>
              <a:pathLst>
                <a:path w="1582" h="7022" fill="none" extrusionOk="0">
                  <a:moveTo>
                    <a:pt x="1582" y="0"/>
                  </a:moveTo>
                  <a:cubicBezTo>
                    <a:pt x="1582" y="0"/>
                    <a:pt x="123" y="3070"/>
                    <a:pt x="1" y="7022"/>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05"/>
            <p:cNvSpPr/>
            <p:nvPr/>
          </p:nvSpPr>
          <p:spPr>
            <a:xfrm flipH="1">
              <a:off x="8025687" y="2773432"/>
              <a:ext cx="635379" cy="489139"/>
            </a:xfrm>
            <a:custGeom>
              <a:avLst/>
              <a:gdLst/>
              <a:ahLst/>
              <a:cxnLst/>
              <a:rect l="l" t="t" r="r" b="b"/>
              <a:pathLst>
                <a:path w="15715" h="12098" fill="none" extrusionOk="0">
                  <a:moveTo>
                    <a:pt x="1094" y="12098"/>
                  </a:moveTo>
                  <a:cubicBezTo>
                    <a:pt x="1094" y="12098"/>
                    <a:pt x="0" y="10578"/>
                    <a:pt x="61" y="7812"/>
                  </a:cubicBezTo>
                  <a:cubicBezTo>
                    <a:pt x="91" y="5016"/>
                    <a:pt x="2553" y="1307"/>
                    <a:pt x="6687" y="669"/>
                  </a:cubicBezTo>
                  <a:cubicBezTo>
                    <a:pt x="10790" y="0"/>
                    <a:pt x="15715" y="1125"/>
                    <a:pt x="15715" y="1125"/>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05"/>
            <p:cNvSpPr/>
            <p:nvPr/>
          </p:nvSpPr>
          <p:spPr>
            <a:xfrm flipH="1">
              <a:off x="7792196" y="1709213"/>
              <a:ext cx="855366" cy="1299020"/>
            </a:xfrm>
            <a:custGeom>
              <a:avLst/>
              <a:gdLst/>
              <a:ahLst/>
              <a:cxnLst/>
              <a:rect l="l" t="t" r="r" b="b"/>
              <a:pathLst>
                <a:path w="21156" h="32129" fill="none" extrusionOk="0">
                  <a:moveTo>
                    <a:pt x="21156" y="1"/>
                  </a:moveTo>
                  <a:cubicBezTo>
                    <a:pt x="21095" y="31"/>
                    <a:pt x="21065" y="62"/>
                    <a:pt x="21065" y="62"/>
                  </a:cubicBezTo>
                  <a:cubicBezTo>
                    <a:pt x="21065" y="62"/>
                    <a:pt x="18511" y="153"/>
                    <a:pt x="17052" y="1490"/>
                  </a:cubicBezTo>
                  <a:cubicBezTo>
                    <a:pt x="15016" y="2493"/>
                    <a:pt x="11064" y="4834"/>
                    <a:pt x="11064" y="4834"/>
                  </a:cubicBezTo>
                  <a:cubicBezTo>
                    <a:pt x="11064" y="4834"/>
                    <a:pt x="7751" y="5837"/>
                    <a:pt x="5745" y="10609"/>
                  </a:cubicBezTo>
                  <a:cubicBezTo>
                    <a:pt x="3709" y="15381"/>
                    <a:pt x="1155" y="26263"/>
                    <a:pt x="0" y="32129"/>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05"/>
            <p:cNvSpPr/>
            <p:nvPr/>
          </p:nvSpPr>
          <p:spPr>
            <a:xfrm flipH="1">
              <a:off x="7657038" y="1371265"/>
              <a:ext cx="135243" cy="338006"/>
            </a:xfrm>
            <a:custGeom>
              <a:avLst/>
              <a:gdLst/>
              <a:ahLst/>
              <a:cxnLst/>
              <a:rect l="l" t="t" r="r" b="b"/>
              <a:pathLst>
                <a:path w="3345" h="8360" fill="none" extrusionOk="0">
                  <a:moveTo>
                    <a:pt x="2919" y="1"/>
                  </a:moveTo>
                  <a:cubicBezTo>
                    <a:pt x="2919" y="1"/>
                    <a:pt x="3344" y="4955"/>
                    <a:pt x="3010" y="5867"/>
                  </a:cubicBezTo>
                  <a:cubicBezTo>
                    <a:pt x="2736" y="6658"/>
                    <a:pt x="487" y="8056"/>
                    <a:pt x="1" y="8360"/>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05"/>
            <p:cNvSpPr/>
            <p:nvPr/>
          </p:nvSpPr>
          <p:spPr>
            <a:xfrm flipH="1">
              <a:off x="8015886" y="1904607"/>
              <a:ext cx="184367" cy="672293"/>
            </a:xfrm>
            <a:custGeom>
              <a:avLst/>
              <a:gdLst/>
              <a:ahLst/>
              <a:cxnLst/>
              <a:rect l="l" t="t" r="r" b="b"/>
              <a:pathLst>
                <a:path w="4560" h="16628" fill="none" extrusionOk="0">
                  <a:moveTo>
                    <a:pt x="0" y="1"/>
                  </a:moveTo>
                  <a:cubicBezTo>
                    <a:pt x="0" y="1"/>
                    <a:pt x="2858" y="4469"/>
                    <a:pt x="3617" y="7812"/>
                  </a:cubicBezTo>
                  <a:cubicBezTo>
                    <a:pt x="4408" y="11156"/>
                    <a:pt x="4560" y="16627"/>
                    <a:pt x="4560" y="16627"/>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05"/>
            <p:cNvSpPr/>
            <p:nvPr/>
          </p:nvSpPr>
          <p:spPr>
            <a:xfrm flipH="1">
              <a:off x="8013429" y="2667750"/>
              <a:ext cx="2507" cy="149960"/>
            </a:xfrm>
            <a:custGeom>
              <a:avLst/>
              <a:gdLst/>
              <a:ahLst/>
              <a:cxnLst/>
              <a:rect l="l" t="t" r="r" b="b"/>
              <a:pathLst>
                <a:path w="62" h="3709" fill="none" extrusionOk="0">
                  <a:moveTo>
                    <a:pt x="1" y="3709"/>
                  </a:moveTo>
                  <a:lnTo>
                    <a:pt x="62" y="0"/>
                  </a:ln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05"/>
            <p:cNvSpPr/>
            <p:nvPr/>
          </p:nvSpPr>
          <p:spPr>
            <a:xfrm flipH="1">
              <a:off x="6725553" y="2396146"/>
              <a:ext cx="17264" cy="320823"/>
            </a:xfrm>
            <a:custGeom>
              <a:avLst/>
              <a:gdLst/>
              <a:ahLst/>
              <a:cxnLst/>
              <a:rect l="l" t="t" r="r" b="b"/>
              <a:pathLst>
                <a:path w="427" h="7935" fill="none" extrusionOk="0">
                  <a:moveTo>
                    <a:pt x="1" y="7934"/>
                  </a:moveTo>
                  <a:cubicBezTo>
                    <a:pt x="1" y="7934"/>
                    <a:pt x="426" y="4955"/>
                    <a:pt x="213" y="1"/>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05"/>
            <p:cNvSpPr/>
            <p:nvPr/>
          </p:nvSpPr>
          <p:spPr>
            <a:xfrm flipH="1">
              <a:off x="7014291" y="1714145"/>
              <a:ext cx="956162" cy="304812"/>
            </a:xfrm>
            <a:custGeom>
              <a:avLst/>
              <a:gdLst/>
              <a:ahLst/>
              <a:cxnLst/>
              <a:rect l="l" t="t" r="r" b="b"/>
              <a:pathLst>
                <a:path w="23649" h="7539" fill="none" extrusionOk="0">
                  <a:moveTo>
                    <a:pt x="0" y="1459"/>
                  </a:moveTo>
                  <a:lnTo>
                    <a:pt x="11672" y="7143"/>
                  </a:lnTo>
                  <a:cubicBezTo>
                    <a:pt x="12493" y="7538"/>
                    <a:pt x="13435" y="7447"/>
                    <a:pt x="14165" y="6900"/>
                  </a:cubicBezTo>
                  <a:lnTo>
                    <a:pt x="23648" y="0"/>
                  </a:ln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05"/>
            <p:cNvSpPr/>
            <p:nvPr/>
          </p:nvSpPr>
          <p:spPr>
            <a:xfrm flipH="1">
              <a:off x="7148250" y="1673595"/>
              <a:ext cx="637886" cy="208949"/>
            </a:xfrm>
            <a:custGeom>
              <a:avLst/>
              <a:gdLst/>
              <a:ahLst/>
              <a:cxnLst/>
              <a:rect l="l" t="t" r="r" b="b"/>
              <a:pathLst>
                <a:path w="15777" h="5168" fill="none" extrusionOk="0">
                  <a:moveTo>
                    <a:pt x="1" y="973"/>
                  </a:moveTo>
                  <a:lnTo>
                    <a:pt x="8208" y="5168"/>
                  </a:lnTo>
                  <a:lnTo>
                    <a:pt x="15776" y="0"/>
                  </a:ln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05"/>
            <p:cNvSpPr/>
            <p:nvPr/>
          </p:nvSpPr>
          <p:spPr>
            <a:xfrm flipH="1">
              <a:off x="7454292" y="1882493"/>
              <a:ext cx="40" cy="131523"/>
            </a:xfrm>
            <a:custGeom>
              <a:avLst/>
              <a:gdLst/>
              <a:ahLst/>
              <a:cxnLst/>
              <a:rect l="l" t="t" r="r" b="b"/>
              <a:pathLst>
                <a:path w="1" h="3253" fill="none" extrusionOk="0">
                  <a:moveTo>
                    <a:pt x="1" y="1"/>
                  </a:moveTo>
                  <a:lnTo>
                    <a:pt x="1" y="3253"/>
                  </a:ln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05"/>
            <p:cNvSpPr/>
            <p:nvPr/>
          </p:nvSpPr>
          <p:spPr>
            <a:xfrm flipH="1">
              <a:off x="6519031" y="3364507"/>
              <a:ext cx="1754964" cy="1182294"/>
            </a:xfrm>
            <a:custGeom>
              <a:avLst/>
              <a:gdLst/>
              <a:ahLst/>
              <a:cxnLst/>
              <a:rect l="l" t="t" r="r" b="b"/>
              <a:pathLst>
                <a:path w="43406" h="29242" fill="none" extrusionOk="0">
                  <a:moveTo>
                    <a:pt x="1277" y="2067"/>
                  </a:moveTo>
                  <a:cubicBezTo>
                    <a:pt x="1277" y="2067"/>
                    <a:pt x="1551" y="8603"/>
                    <a:pt x="1277" y="12220"/>
                  </a:cubicBezTo>
                  <a:cubicBezTo>
                    <a:pt x="973" y="15837"/>
                    <a:pt x="1" y="21946"/>
                    <a:pt x="639" y="24013"/>
                  </a:cubicBezTo>
                  <a:cubicBezTo>
                    <a:pt x="1277" y="26050"/>
                    <a:pt x="8451" y="29241"/>
                    <a:pt x="22767" y="29241"/>
                  </a:cubicBezTo>
                  <a:cubicBezTo>
                    <a:pt x="37114" y="29241"/>
                    <a:pt x="43132" y="24712"/>
                    <a:pt x="43284" y="22645"/>
                  </a:cubicBezTo>
                  <a:cubicBezTo>
                    <a:pt x="43406" y="20578"/>
                    <a:pt x="41856" y="11855"/>
                    <a:pt x="41704" y="8663"/>
                  </a:cubicBezTo>
                  <a:cubicBezTo>
                    <a:pt x="41582" y="5472"/>
                    <a:pt x="41096" y="1"/>
                    <a:pt x="41096" y="1"/>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05"/>
            <p:cNvSpPr/>
            <p:nvPr/>
          </p:nvSpPr>
          <p:spPr>
            <a:xfrm flipH="1">
              <a:off x="7672989" y="3888025"/>
              <a:ext cx="489179" cy="204017"/>
            </a:xfrm>
            <a:custGeom>
              <a:avLst/>
              <a:gdLst/>
              <a:ahLst/>
              <a:cxnLst/>
              <a:rect l="l" t="t" r="r" b="b"/>
              <a:pathLst>
                <a:path w="12099" h="5046" fill="none" extrusionOk="0">
                  <a:moveTo>
                    <a:pt x="1" y="2523"/>
                  </a:moveTo>
                  <a:lnTo>
                    <a:pt x="213" y="0"/>
                  </a:lnTo>
                  <a:cubicBezTo>
                    <a:pt x="213" y="0"/>
                    <a:pt x="5411" y="2249"/>
                    <a:pt x="12098" y="1763"/>
                  </a:cubicBezTo>
                  <a:lnTo>
                    <a:pt x="12098" y="4711"/>
                  </a:lnTo>
                  <a:cubicBezTo>
                    <a:pt x="12098" y="4711"/>
                    <a:pt x="5107" y="5046"/>
                    <a:pt x="1" y="2523"/>
                  </a:cubicBezTo>
                  <a:close/>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05"/>
            <p:cNvSpPr/>
            <p:nvPr/>
          </p:nvSpPr>
          <p:spPr>
            <a:xfrm flipH="1">
              <a:off x="6606343" y="3865870"/>
              <a:ext cx="489139" cy="202844"/>
            </a:xfrm>
            <a:custGeom>
              <a:avLst/>
              <a:gdLst/>
              <a:ahLst/>
              <a:cxnLst/>
              <a:rect l="l" t="t" r="r" b="b"/>
              <a:pathLst>
                <a:path w="12098" h="5017" fill="none" extrusionOk="0">
                  <a:moveTo>
                    <a:pt x="12098" y="2524"/>
                  </a:moveTo>
                  <a:lnTo>
                    <a:pt x="11915" y="1"/>
                  </a:lnTo>
                  <a:cubicBezTo>
                    <a:pt x="11915" y="1"/>
                    <a:pt x="6687" y="2220"/>
                    <a:pt x="0" y="1764"/>
                  </a:cubicBezTo>
                  <a:lnTo>
                    <a:pt x="0" y="4682"/>
                  </a:lnTo>
                  <a:cubicBezTo>
                    <a:pt x="0" y="4682"/>
                    <a:pt x="7022" y="5016"/>
                    <a:pt x="12098" y="2524"/>
                  </a:cubicBezTo>
                  <a:close/>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05"/>
            <p:cNvSpPr/>
            <p:nvPr/>
          </p:nvSpPr>
          <p:spPr>
            <a:xfrm flipH="1">
              <a:off x="7106477" y="536886"/>
              <a:ext cx="822212" cy="882415"/>
            </a:xfrm>
            <a:custGeom>
              <a:avLst/>
              <a:gdLst/>
              <a:ahLst/>
              <a:cxnLst/>
              <a:rect l="l" t="t" r="r" b="b"/>
              <a:pathLst>
                <a:path w="20336" h="21825" fill="none" extrusionOk="0">
                  <a:moveTo>
                    <a:pt x="62" y="5776"/>
                  </a:moveTo>
                  <a:cubicBezTo>
                    <a:pt x="62" y="5776"/>
                    <a:pt x="1" y="20821"/>
                    <a:pt x="10974" y="21824"/>
                  </a:cubicBezTo>
                  <a:cubicBezTo>
                    <a:pt x="10974" y="21824"/>
                    <a:pt x="20336" y="20700"/>
                    <a:pt x="18755" y="0"/>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05"/>
            <p:cNvSpPr/>
            <p:nvPr/>
          </p:nvSpPr>
          <p:spPr>
            <a:xfrm flipH="1">
              <a:off x="7771330" y="802304"/>
              <a:ext cx="158572" cy="211416"/>
            </a:xfrm>
            <a:custGeom>
              <a:avLst/>
              <a:gdLst/>
              <a:ahLst/>
              <a:cxnLst/>
              <a:rect l="l" t="t" r="r" b="b"/>
              <a:pathLst>
                <a:path w="3922" h="5229" fill="none" extrusionOk="0">
                  <a:moveTo>
                    <a:pt x="0" y="1"/>
                  </a:moveTo>
                  <a:cubicBezTo>
                    <a:pt x="61" y="92"/>
                    <a:pt x="92" y="122"/>
                    <a:pt x="92" y="122"/>
                  </a:cubicBezTo>
                  <a:cubicBezTo>
                    <a:pt x="92" y="122"/>
                    <a:pt x="1459" y="3709"/>
                    <a:pt x="3922" y="5229"/>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05"/>
            <p:cNvSpPr/>
            <p:nvPr/>
          </p:nvSpPr>
          <p:spPr>
            <a:xfrm flipH="1">
              <a:off x="7874543" y="765433"/>
              <a:ext cx="220028" cy="368734"/>
            </a:xfrm>
            <a:custGeom>
              <a:avLst/>
              <a:gdLst/>
              <a:ahLst/>
              <a:cxnLst/>
              <a:rect l="l" t="t" r="r" b="b"/>
              <a:pathLst>
                <a:path w="5442" h="9120" fill="none" extrusionOk="0">
                  <a:moveTo>
                    <a:pt x="5441" y="7387"/>
                  </a:moveTo>
                  <a:cubicBezTo>
                    <a:pt x="4590" y="9120"/>
                    <a:pt x="2371" y="7904"/>
                    <a:pt x="1338" y="6293"/>
                  </a:cubicBezTo>
                  <a:cubicBezTo>
                    <a:pt x="274" y="4682"/>
                    <a:pt x="0" y="1460"/>
                    <a:pt x="1703" y="670"/>
                  </a:cubicBezTo>
                  <a:cubicBezTo>
                    <a:pt x="3070" y="1"/>
                    <a:pt x="3830" y="639"/>
                    <a:pt x="4073" y="913"/>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05"/>
            <p:cNvSpPr/>
            <p:nvPr/>
          </p:nvSpPr>
          <p:spPr>
            <a:xfrm flipH="1">
              <a:off x="6997148" y="683119"/>
              <a:ext cx="190513" cy="433869"/>
            </a:xfrm>
            <a:custGeom>
              <a:avLst/>
              <a:gdLst/>
              <a:ahLst/>
              <a:cxnLst/>
              <a:rect l="l" t="t" r="r" b="b"/>
              <a:pathLst>
                <a:path w="4712" h="10731" fill="none" extrusionOk="0">
                  <a:moveTo>
                    <a:pt x="608" y="1946"/>
                  </a:moveTo>
                  <a:cubicBezTo>
                    <a:pt x="608" y="1946"/>
                    <a:pt x="2250" y="0"/>
                    <a:pt x="3496" y="2037"/>
                  </a:cubicBezTo>
                  <a:cubicBezTo>
                    <a:pt x="4712" y="4073"/>
                    <a:pt x="2736" y="10730"/>
                    <a:pt x="0" y="8724"/>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05"/>
            <p:cNvSpPr/>
            <p:nvPr/>
          </p:nvSpPr>
          <p:spPr>
            <a:xfrm flipH="1">
              <a:off x="7829105" y="1103381"/>
              <a:ext cx="130310" cy="99582"/>
            </a:xfrm>
            <a:custGeom>
              <a:avLst/>
              <a:gdLst/>
              <a:ahLst/>
              <a:cxnLst/>
              <a:rect l="l" t="t" r="r" b="b"/>
              <a:pathLst>
                <a:path w="3223" h="2463" fill="none" extrusionOk="0">
                  <a:moveTo>
                    <a:pt x="214" y="1"/>
                  </a:moveTo>
                  <a:cubicBezTo>
                    <a:pt x="214" y="1"/>
                    <a:pt x="1" y="2463"/>
                    <a:pt x="3223" y="2432"/>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05"/>
            <p:cNvSpPr/>
            <p:nvPr/>
          </p:nvSpPr>
          <p:spPr>
            <a:xfrm flipH="1">
              <a:off x="7183907" y="931354"/>
              <a:ext cx="669827" cy="195445"/>
            </a:xfrm>
            <a:custGeom>
              <a:avLst/>
              <a:gdLst/>
              <a:ahLst/>
              <a:cxnLst/>
              <a:rect l="l" t="t" r="r" b="b"/>
              <a:pathLst>
                <a:path w="16567" h="4834" fill="none" extrusionOk="0">
                  <a:moveTo>
                    <a:pt x="1" y="4833"/>
                  </a:moveTo>
                  <a:cubicBezTo>
                    <a:pt x="1" y="4833"/>
                    <a:pt x="1186" y="669"/>
                    <a:pt x="8603" y="335"/>
                  </a:cubicBezTo>
                  <a:cubicBezTo>
                    <a:pt x="16050" y="0"/>
                    <a:pt x="16567" y="1642"/>
                    <a:pt x="16567" y="1642"/>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05"/>
            <p:cNvSpPr/>
            <p:nvPr/>
          </p:nvSpPr>
          <p:spPr>
            <a:xfrm flipH="1">
              <a:off x="7156890" y="713845"/>
              <a:ext cx="78679" cy="251968"/>
            </a:xfrm>
            <a:custGeom>
              <a:avLst/>
              <a:gdLst/>
              <a:ahLst/>
              <a:cxnLst/>
              <a:rect l="l" t="t" r="r" b="b"/>
              <a:pathLst>
                <a:path w="1946" h="6232" fill="none" extrusionOk="0">
                  <a:moveTo>
                    <a:pt x="1945" y="0"/>
                  </a:moveTo>
                  <a:cubicBezTo>
                    <a:pt x="1945" y="0"/>
                    <a:pt x="1733" y="3344"/>
                    <a:pt x="0" y="6231"/>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05"/>
            <p:cNvSpPr/>
            <p:nvPr/>
          </p:nvSpPr>
          <p:spPr>
            <a:xfrm flipH="1">
              <a:off x="8122784" y="4385709"/>
              <a:ext cx="119273" cy="2685250"/>
            </a:xfrm>
            <a:custGeom>
              <a:avLst/>
              <a:gdLst/>
              <a:ahLst/>
              <a:cxnLst/>
              <a:rect l="l" t="t" r="r" b="b"/>
              <a:pathLst>
                <a:path w="2950" h="66415" fill="none" extrusionOk="0">
                  <a:moveTo>
                    <a:pt x="487" y="0"/>
                  </a:moveTo>
                  <a:cubicBezTo>
                    <a:pt x="487" y="0"/>
                    <a:pt x="1" y="12949"/>
                    <a:pt x="578" y="21855"/>
                  </a:cubicBezTo>
                  <a:cubicBezTo>
                    <a:pt x="1126" y="30730"/>
                    <a:pt x="2949" y="55138"/>
                    <a:pt x="2949" y="55138"/>
                  </a:cubicBezTo>
                  <a:cubicBezTo>
                    <a:pt x="2949" y="55138"/>
                    <a:pt x="2281" y="61004"/>
                    <a:pt x="2189" y="66415"/>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05"/>
            <p:cNvSpPr/>
            <p:nvPr/>
          </p:nvSpPr>
          <p:spPr>
            <a:xfrm flipH="1">
              <a:off x="6527729" y="4378311"/>
              <a:ext cx="73747" cy="2680358"/>
            </a:xfrm>
            <a:custGeom>
              <a:avLst/>
              <a:gdLst/>
              <a:ahLst/>
              <a:cxnLst/>
              <a:rect l="l" t="t" r="r" b="b"/>
              <a:pathLst>
                <a:path w="1824" h="66294" fill="none" extrusionOk="0">
                  <a:moveTo>
                    <a:pt x="0" y="1"/>
                  </a:moveTo>
                  <a:cubicBezTo>
                    <a:pt x="0" y="1"/>
                    <a:pt x="1702" y="9545"/>
                    <a:pt x="1520" y="17965"/>
                  </a:cubicBezTo>
                  <a:cubicBezTo>
                    <a:pt x="1338" y="35837"/>
                    <a:pt x="1064" y="52859"/>
                    <a:pt x="1064" y="52859"/>
                  </a:cubicBezTo>
                  <a:cubicBezTo>
                    <a:pt x="1064" y="52859"/>
                    <a:pt x="1520" y="60640"/>
                    <a:pt x="1824" y="66294"/>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05"/>
            <p:cNvSpPr/>
            <p:nvPr/>
          </p:nvSpPr>
          <p:spPr>
            <a:xfrm flipH="1">
              <a:off x="7218336" y="5009977"/>
              <a:ext cx="199125" cy="27049"/>
            </a:xfrm>
            <a:custGeom>
              <a:avLst/>
              <a:gdLst/>
              <a:ahLst/>
              <a:cxnLst/>
              <a:rect l="l" t="t" r="r" b="b"/>
              <a:pathLst>
                <a:path w="4925" h="669" fill="none" extrusionOk="0">
                  <a:moveTo>
                    <a:pt x="4925" y="0"/>
                  </a:moveTo>
                  <a:cubicBezTo>
                    <a:pt x="4925" y="0"/>
                    <a:pt x="3344" y="669"/>
                    <a:pt x="0" y="395"/>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05"/>
            <p:cNvSpPr/>
            <p:nvPr/>
          </p:nvSpPr>
          <p:spPr>
            <a:xfrm flipH="1">
              <a:off x="7214661" y="5036984"/>
              <a:ext cx="120486" cy="17264"/>
            </a:xfrm>
            <a:custGeom>
              <a:avLst/>
              <a:gdLst/>
              <a:ahLst/>
              <a:cxnLst/>
              <a:rect l="l" t="t" r="r" b="b"/>
              <a:pathLst>
                <a:path w="2980" h="427" fill="none" extrusionOk="0">
                  <a:moveTo>
                    <a:pt x="1" y="123"/>
                  </a:moveTo>
                  <a:cubicBezTo>
                    <a:pt x="1" y="123"/>
                    <a:pt x="1278" y="427"/>
                    <a:pt x="2980" y="1"/>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05"/>
            <p:cNvSpPr/>
            <p:nvPr/>
          </p:nvSpPr>
          <p:spPr>
            <a:xfrm flipH="1">
              <a:off x="7335100" y="5035771"/>
              <a:ext cx="120445" cy="2041299"/>
            </a:xfrm>
            <a:custGeom>
              <a:avLst/>
              <a:gdLst/>
              <a:ahLst/>
              <a:cxnLst/>
              <a:rect l="l" t="t" r="r" b="b"/>
              <a:pathLst>
                <a:path w="2979" h="50488" fill="none" extrusionOk="0">
                  <a:moveTo>
                    <a:pt x="2675" y="1"/>
                  </a:moveTo>
                  <a:cubicBezTo>
                    <a:pt x="2675" y="1"/>
                    <a:pt x="2979" y="20761"/>
                    <a:pt x="2371" y="26809"/>
                  </a:cubicBezTo>
                  <a:cubicBezTo>
                    <a:pt x="1733" y="32889"/>
                    <a:pt x="882" y="36749"/>
                    <a:pt x="882" y="36749"/>
                  </a:cubicBezTo>
                  <a:cubicBezTo>
                    <a:pt x="882" y="36749"/>
                    <a:pt x="851" y="39089"/>
                    <a:pt x="365" y="41673"/>
                  </a:cubicBezTo>
                  <a:cubicBezTo>
                    <a:pt x="243" y="49667"/>
                    <a:pt x="0" y="50488"/>
                    <a:pt x="0" y="50488"/>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05"/>
            <p:cNvSpPr/>
            <p:nvPr/>
          </p:nvSpPr>
          <p:spPr>
            <a:xfrm flipH="1">
              <a:off x="7285941" y="5850501"/>
              <a:ext cx="56563" cy="1226526"/>
            </a:xfrm>
            <a:custGeom>
              <a:avLst/>
              <a:gdLst/>
              <a:ahLst/>
              <a:cxnLst/>
              <a:rect l="l" t="t" r="r" b="b"/>
              <a:pathLst>
                <a:path w="1399" h="30336" fill="none" extrusionOk="0">
                  <a:moveTo>
                    <a:pt x="1" y="1"/>
                  </a:moveTo>
                  <a:lnTo>
                    <a:pt x="609" y="16080"/>
                  </a:lnTo>
                  <a:cubicBezTo>
                    <a:pt x="609" y="16080"/>
                    <a:pt x="274" y="19636"/>
                    <a:pt x="943" y="21855"/>
                  </a:cubicBezTo>
                  <a:cubicBezTo>
                    <a:pt x="1216" y="26263"/>
                    <a:pt x="1399" y="30336"/>
                    <a:pt x="1399" y="30336"/>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05"/>
            <p:cNvSpPr/>
            <p:nvPr/>
          </p:nvSpPr>
          <p:spPr>
            <a:xfrm flipH="1">
              <a:off x="7332638" y="756862"/>
              <a:ext cx="44272" cy="95903"/>
            </a:xfrm>
            <a:custGeom>
              <a:avLst/>
              <a:gdLst/>
              <a:ahLst/>
              <a:cxnLst/>
              <a:rect l="l" t="t" r="r" b="b"/>
              <a:pathLst>
                <a:path w="1095" h="2372" extrusionOk="0">
                  <a:moveTo>
                    <a:pt x="548" y="0"/>
                  </a:moveTo>
                  <a:cubicBezTo>
                    <a:pt x="244" y="0"/>
                    <a:pt x="1" y="517"/>
                    <a:pt x="1" y="1186"/>
                  </a:cubicBezTo>
                  <a:cubicBezTo>
                    <a:pt x="1" y="1824"/>
                    <a:pt x="244" y="2371"/>
                    <a:pt x="548" y="2371"/>
                  </a:cubicBezTo>
                  <a:cubicBezTo>
                    <a:pt x="852" y="2371"/>
                    <a:pt x="1095" y="1824"/>
                    <a:pt x="1095" y="1186"/>
                  </a:cubicBezTo>
                  <a:cubicBezTo>
                    <a:pt x="1095" y="517"/>
                    <a:pt x="852" y="0"/>
                    <a:pt x="548"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05"/>
            <p:cNvSpPr/>
            <p:nvPr/>
          </p:nvSpPr>
          <p:spPr>
            <a:xfrm flipH="1">
              <a:off x="7646005" y="769152"/>
              <a:ext cx="44272" cy="95863"/>
            </a:xfrm>
            <a:custGeom>
              <a:avLst/>
              <a:gdLst/>
              <a:ahLst/>
              <a:cxnLst/>
              <a:rect l="l" t="t" r="r" b="b"/>
              <a:pathLst>
                <a:path w="1095" h="2371" extrusionOk="0">
                  <a:moveTo>
                    <a:pt x="548" y="0"/>
                  </a:moveTo>
                  <a:cubicBezTo>
                    <a:pt x="244" y="0"/>
                    <a:pt x="1" y="547"/>
                    <a:pt x="1" y="1186"/>
                  </a:cubicBezTo>
                  <a:cubicBezTo>
                    <a:pt x="1" y="1854"/>
                    <a:pt x="244" y="2371"/>
                    <a:pt x="548" y="2371"/>
                  </a:cubicBezTo>
                  <a:cubicBezTo>
                    <a:pt x="852" y="2371"/>
                    <a:pt x="1095" y="1854"/>
                    <a:pt x="1095" y="1186"/>
                  </a:cubicBezTo>
                  <a:cubicBezTo>
                    <a:pt x="1095" y="547"/>
                    <a:pt x="852" y="0"/>
                    <a:pt x="548"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05"/>
            <p:cNvSpPr/>
            <p:nvPr/>
          </p:nvSpPr>
          <p:spPr>
            <a:xfrm flipH="1">
              <a:off x="7367038" y="711379"/>
              <a:ext cx="138922" cy="228639"/>
            </a:xfrm>
            <a:custGeom>
              <a:avLst/>
              <a:gdLst/>
              <a:ahLst/>
              <a:cxnLst/>
              <a:rect l="l" t="t" r="r" b="b"/>
              <a:pathLst>
                <a:path w="3436" h="5655" fill="none" extrusionOk="0">
                  <a:moveTo>
                    <a:pt x="3436" y="1"/>
                  </a:moveTo>
                  <a:cubicBezTo>
                    <a:pt x="3436" y="1"/>
                    <a:pt x="609" y="639"/>
                    <a:pt x="305" y="2706"/>
                  </a:cubicBezTo>
                  <a:cubicBezTo>
                    <a:pt x="1" y="4742"/>
                    <a:pt x="1034" y="5654"/>
                    <a:pt x="1034" y="5654"/>
                  </a:cubicBezTo>
                </a:path>
              </a:pathLst>
            </a:custGeom>
            <a:solidFill>
              <a:schemeClr val="lt1"/>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05"/>
            <p:cNvSpPr/>
            <p:nvPr/>
          </p:nvSpPr>
          <p:spPr>
            <a:xfrm flipH="1">
              <a:off x="7349807" y="1040715"/>
              <a:ext cx="306066" cy="66388"/>
            </a:xfrm>
            <a:custGeom>
              <a:avLst/>
              <a:gdLst/>
              <a:ahLst/>
              <a:cxnLst/>
              <a:rect l="l" t="t" r="r" b="b"/>
              <a:pathLst>
                <a:path w="7570" h="1642" fill="none" extrusionOk="0">
                  <a:moveTo>
                    <a:pt x="1" y="1642"/>
                  </a:moveTo>
                  <a:cubicBezTo>
                    <a:pt x="1" y="1642"/>
                    <a:pt x="3466" y="1"/>
                    <a:pt x="7569" y="1125"/>
                  </a:cubicBezTo>
                </a:path>
              </a:pathLst>
            </a:custGeom>
            <a:solidFill>
              <a:schemeClr val="lt1"/>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05"/>
            <p:cNvSpPr/>
            <p:nvPr/>
          </p:nvSpPr>
          <p:spPr>
            <a:xfrm flipH="1">
              <a:off x="7320333" y="1142718"/>
              <a:ext cx="328141" cy="90971"/>
            </a:xfrm>
            <a:custGeom>
              <a:avLst/>
              <a:gdLst/>
              <a:ahLst/>
              <a:cxnLst/>
              <a:rect l="l" t="t" r="r" b="b"/>
              <a:pathLst>
                <a:path w="8116" h="2250" fill="none" extrusionOk="0">
                  <a:moveTo>
                    <a:pt x="0" y="2250"/>
                  </a:moveTo>
                  <a:cubicBezTo>
                    <a:pt x="0" y="2250"/>
                    <a:pt x="4225" y="0"/>
                    <a:pt x="8116" y="1642"/>
                  </a:cubicBezTo>
                </a:path>
              </a:pathLst>
            </a:custGeom>
            <a:solidFill>
              <a:schemeClr val="lt1"/>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05"/>
            <p:cNvSpPr/>
            <p:nvPr/>
          </p:nvSpPr>
          <p:spPr>
            <a:xfrm flipH="1">
              <a:off x="7086867" y="767899"/>
              <a:ext cx="61456" cy="224960"/>
            </a:xfrm>
            <a:custGeom>
              <a:avLst/>
              <a:gdLst/>
              <a:ahLst/>
              <a:cxnLst/>
              <a:rect l="l" t="t" r="r" b="b"/>
              <a:pathLst>
                <a:path w="1520" h="5564" fill="none" extrusionOk="0">
                  <a:moveTo>
                    <a:pt x="1520" y="122"/>
                  </a:moveTo>
                  <a:cubicBezTo>
                    <a:pt x="1094" y="1"/>
                    <a:pt x="608" y="153"/>
                    <a:pt x="334" y="487"/>
                  </a:cubicBezTo>
                  <a:cubicBezTo>
                    <a:pt x="31" y="821"/>
                    <a:pt x="0" y="1338"/>
                    <a:pt x="183" y="1733"/>
                  </a:cubicBezTo>
                  <a:cubicBezTo>
                    <a:pt x="365" y="2068"/>
                    <a:pt x="669" y="2280"/>
                    <a:pt x="942" y="2554"/>
                  </a:cubicBezTo>
                  <a:cubicBezTo>
                    <a:pt x="1216" y="2828"/>
                    <a:pt x="1429" y="3223"/>
                    <a:pt x="1307" y="3587"/>
                  </a:cubicBezTo>
                  <a:cubicBezTo>
                    <a:pt x="1125" y="4195"/>
                    <a:pt x="122" y="4317"/>
                    <a:pt x="61" y="4955"/>
                  </a:cubicBezTo>
                  <a:cubicBezTo>
                    <a:pt x="31" y="5229"/>
                    <a:pt x="243" y="5502"/>
                    <a:pt x="517" y="5533"/>
                  </a:cubicBezTo>
                  <a:cubicBezTo>
                    <a:pt x="790" y="5563"/>
                    <a:pt x="1064" y="5320"/>
                    <a:pt x="1064" y="5046"/>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05"/>
            <p:cNvSpPr/>
            <p:nvPr/>
          </p:nvSpPr>
          <p:spPr>
            <a:xfrm flipH="1">
              <a:off x="7907740" y="829351"/>
              <a:ext cx="130310" cy="220028"/>
            </a:xfrm>
            <a:custGeom>
              <a:avLst/>
              <a:gdLst/>
              <a:ahLst/>
              <a:cxnLst/>
              <a:rect l="l" t="t" r="r" b="b"/>
              <a:pathLst>
                <a:path w="3223" h="5442" fill="none" extrusionOk="0">
                  <a:moveTo>
                    <a:pt x="1" y="608"/>
                  </a:moveTo>
                  <a:cubicBezTo>
                    <a:pt x="244" y="183"/>
                    <a:pt x="821" y="1"/>
                    <a:pt x="1277" y="213"/>
                  </a:cubicBezTo>
                  <a:cubicBezTo>
                    <a:pt x="1703" y="426"/>
                    <a:pt x="1916" y="1034"/>
                    <a:pt x="1703" y="1459"/>
                  </a:cubicBezTo>
                  <a:cubicBezTo>
                    <a:pt x="1581" y="1703"/>
                    <a:pt x="1399" y="1855"/>
                    <a:pt x="1247" y="2067"/>
                  </a:cubicBezTo>
                  <a:cubicBezTo>
                    <a:pt x="1095" y="2250"/>
                    <a:pt x="973" y="2493"/>
                    <a:pt x="1034" y="2736"/>
                  </a:cubicBezTo>
                  <a:cubicBezTo>
                    <a:pt x="1095" y="2979"/>
                    <a:pt x="1308" y="3131"/>
                    <a:pt x="1520" y="3192"/>
                  </a:cubicBezTo>
                  <a:cubicBezTo>
                    <a:pt x="1764" y="3283"/>
                    <a:pt x="1976" y="3314"/>
                    <a:pt x="2220" y="3374"/>
                  </a:cubicBezTo>
                  <a:cubicBezTo>
                    <a:pt x="2645" y="3526"/>
                    <a:pt x="3010" y="3830"/>
                    <a:pt x="3131" y="4286"/>
                  </a:cubicBezTo>
                  <a:cubicBezTo>
                    <a:pt x="3223" y="4712"/>
                    <a:pt x="2979" y="5229"/>
                    <a:pt x="2554" y="5350"/>
                  </a:cubicBezTo>
                  <a:cubicBezTo>
                    <a:pt x="2189" y="5441"/>
                    <a:pt x="1764" y="5198"/>
                    <a:pt x="1520" y="4894"/>
                  </a:cubicBezTo>
                  <a:cubicBezTo>
                    <a:pt x="1308" y="4560"/>
                    <a:pt x="1216" y="4165"/>
                    <a:pt x="1125" y="3770"/>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05"/>
            <p:cNvSpPr/>
            <p:nvPr/>
          </p:nvSpPr>
          <p:spPr>
            <a:xfrm flipH="1">
              <a:off x="6570696" y="4486459"/>
              <a:ext cx="267979" cy="1595220"/>
            </a:xfrm>
            <a:custGeom>
              <a:avLst/>
              <a:gdLst/>
              <a:ahLst/>
              <a:cxnLst/>
              <a:rect l="l" t="t" r="r" b="b"/>
              <a:pathLst>
                <a:path w="6628" h="39455" fill="none" extrusionOk="0">
                  <a:moveTo>
                    <a:pt x="1" y="1"/>
                  </a:moveTo>
                  <a:cubicBezTo>
                    <a:pt x="1" y="1"/>
                    <a:pt x="1612" y="8815"/>
                    <a:pt x="6293" y="13132"/>
                  </a:cubicBezTo>
                  <a:cubicBezTo>
                    <a:pt x="6627" y="21794"/>
                    <a:pt x="6202" y="39454"/>
                    <a:pt x="6202" y="39454"/>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05"/>
            <p:cNvSpPr/>
            <p:nvPr/>
          </p:nvSpPr>
          <p:spPr>
            <a:xfrm flipH="1">
              <a:off x="8035536" y="4472955"/>
              <a:ext cx="152426" cy="1649277"/>
            </a:xfrm>
            <a:custGeom>
              <a:avLst/>
              <a:gdLst/>
              <a:ahLst/>
              <a:cxnLst/>
              <a:rect l="l" t="t" r="r" b="b"/>
              <a:pathLst>
                <a:path w="3770" h="40792" fill="none" extrusionOk="0">
                  <a:moveTo>
                    <a:pt x="3769" y="0"/>
                  </a:moveTo>
                  <a:cubicBezTo>
                    <a:pt x="3769" y="0"/>
                    <a:pt x="2280" y="7569"/>
                    <a:pt x="0" y="10973"/>
                  </a:cubicBezTo>
                  <a:cubicBezTo>
                    <a:pt x="122" y="18451"/>
                    <a:pt x="1490" y="40791"/>
                    <a:pt x="1490" y="40791"/>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05"/>
            <p:cNvSpPr/>
            <p:nvPr/>
          </p:nvSpPr>
          <p:spPr>
            <a:xfrm flipH="1">
              <a:off x="7777480" y="219840"/>
              <a:ext cx="62709" cy="215095"/>
            </a:xfrm>
            <a:custGeom>
              <a:avLst/>
              <a:gdLst/>
              <a:ahLst/>
              <a:cxnLst/>
              <a:rect l="l" t="t" r="r" b="b"/>
              <a:pathLst>
                <a:path w="1551" h="5320" extrusionOk="0">
                  <a:moveTo>
                    <a:pt x="1551" y="0"/>
                  </a:moveTo>
                  <a:lnTo>
                    <a:pt x="1551" y="0"/>
                  </a:lnTo>
                  <a:cubicBezTo>
                    <a:pt x="791" y="639"/>
                    <a:pt x="304" y="1550"/>
                    <a:pt x="152" y="2523"/>
                  </a:cubicBezTo>
                  <a:cubicBezTo>
                    <a:pt x="0" y="3465"/>
                    <a:pt x="244" y="4499"/>
                    <a:pt x="760" y="5320"/>
                  </a:cubicBezTo>
                  <a:lnTo>
                    <a:pt x="1551" y="0"/>
                  </a:ln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05"/>
            <p:cNvSpPr/>
            <p:nvPr/>
          </p:nvSpPr>
          <p:spPr>
            <a:xfrm flipH="1">
              <a:off x="7841398" y="377110"/>
              <a:ext cx="88504" cy="92224"/>
            </a:xfrm>
            <a:custGeom>
              <a:avLst/>
              <a:gdLst/>
              <a:ahLst/>
              <a:cxnLst/>
              <a:rect l="l" t="t" r="r" b="b"/>
              <a:pathLst>
                <a:path w="2189" h="2281" extrusionOk="0">
                  <a:moveTo>
                    <a:pt x="0" y="1"/>
                  </a:moveTo>
                  <a:lnTo>
                    <a:pt x="2189" y="2281"/>
                  </a:lnTo>
                  <a:cubicBezTo>
                    <a:pt x="1733" y="1308"/>
                    <a:pt x="943" y="487"/>
                    <a:pt x="0"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05"/>
            <p:cNvSpPr/>
            <p:nvPr/>
          </p:nvSpPr>
          <p:spPr>
            <a:xfrm flipH="1">
              <a:off x="7890521" y="1340579"/>
              <a:ext cx="45526" cy="70068"/>
            </a:xfrm>
            <a:custGeom>
              <a:avLst/>
              <a:gdLst/>
              <a:ahLst/>
              <a:cxnLst/>
              <a:rect l="l" t="t" r="r" b="b"/>
              <a:pathLst>
                <a:path w="1126" h="1733" extrusionOk="0">
                  <a:moveTo>
                    <a:pt x="1095" y="0"/>
                  </a:moveTo>
                  <a:lnTo>
                    <a:pt x="0" y="1733"/>
                  </a:lnTo>
                  <a:cubicBezTo>
                    <a:pt x="669" y="1459"/>
                    <a:pt x="1125" y="699"/>
                    <a:pt x="1095"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05"/>
            <p:cNvSpPr/>
            <p:nvPr/>
          </p:nvSpPr>
          <p:spPr>
            <a:xfrm flipH="1">
              <a:off x="8394389" y="1796459"/>
              <a:ext cx="99582" cy="285163"/>
            </a:xfrm>
            <a:custGeom>
              <a:avLst/>
              <a:gdLst/>
              <a:ahLst/>
              <a:cxnLst/>
              <a:rect l="l" t="t" r="r" b="b"/>
              <a:pathLst>
                <a:path w="2463" h="7053" fill="none" extrusionOk="0">
                  <a:moveTo>
                    <a:pt x="852" y="1"/>
                  </a:moveTo>
                  <a:cubicBezTo>
                    <a:pt x="396" y="1277"/>
                    <a:pt x="1" y="2615"/>
                    <a:pt x="183" y="3952"/>
                  </a:cubicBezTo>
                  <a:cubicBezTo>
                    <a:pt x="335" y="5290"/>
                    <a:pt x="1156" y="6657"/>
                    <a:pt x="2463" y="7053"/>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05"/>
            <p:cNvSpPr/>
            <p:nvPr/>
          </p:nvSpPr>
          <p:spPr>
            <a:xfrm flipH="1">
              <a:off x="6627167" y="2664071"/>
              <a:ext cx="2004426" cy="817280"/>
            </a:xfrm>
            <a:custGeom>
              <a:avLst/>
              <a:gdLst/>
              <a:ahLst/>
              <a:cxnLst/>
              <a:rect l="l" t="t" r="r" b="b"/>
              <a:pathLst>
                <a:path w="49576" h="20214" fill="none" extrusionOk="0">
                  <a:moveTo>
                    <a:pt x="49576" y="2979"/>
                  </a:moveTo>
                  <a:cubicBezTo>
                    <a:pt x="49576" y="2979"/>
                    <a:pt x="45564" y="0"/>
                    <a:pt x="41278" y="182"/>
                  </a:cubicBezTo>
                  <a:cubicBezTo>
                    <a:pt x="36962" y="395"/>
                    <a:pt x="23071" y="1885"/>
                    <a:pt x="15229" y="3800"/>
                  </a:cubicBezTo>
                  <a:cubicBezTo>
                    <a:pt x="7356" y="5684"/>
                    <a:pt x="4377" y="6231"/>
                    <a:pt x="2311" y="9180"/>
                  </a:cubicBezTo>
                  <a:cubicBezTo>
                    <a:pt x="213" y="12098"/>
                    <a:pt x="1" y="14651"/>
                    <a:pt x="1368" y="16809"/>
                  </a:cubicBezTo>
                  <a:cubicBezTo>
                    <a:pt x="2736" y="18937"/>
                    <a:pt x="5624" y="20213"/>
                    <a:pt x="9879" y="19484"/>
                  </a:cubicBezTo>
                  <a:cubicBezTo>
                    <a:pt x="14135" y="18785"/>
                    <a:pt x="32585" y="10091"/>
                    <a:pt x="36567" y="8389"/>
                  </a:cubicBezTo>
                  <a:cubicBezTo>
                    <a:pt x="40518" y="6687"/>
                    <a:pt x="45837" y="4590"/>
                    <a:pt x="45837" y="4590"/>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05"/>
            <p:cNvSpPr/>
            <p:nvPr/>
          </p:nvSpPr>
          <p:spPr>
            <a:xfrm flipH="1">
              <a:off x="6189707" y="2941779"/>
              <a:ext cx="1501783" cy="427724"/>
            </a:xfrm>
            <a:custGeom>
              <a:avLst/>
              <a:gdLst/>
              <a:ahLst/>
              <a:cxnLst/>
              <a:rect l="l" t="t" r="r" b="b"/>
              <a:pathLst>
                <a:path w="37144" h="10579" fill="none" extrusionOk="0">
                  <a:moveTo>
                    <a:pt x="0" y="7599"/>
                  </a:moveTo>
                  <a:cubicBezTo>
                    <a:pt x="0" y="7599"/>
                    <a:pt x="13070" y="9727"/>
                    <a:pt x="21399" y="10153"/>
                  </a:cubicBezTo>
                  <a:cubicBezTo>
                    <a:pt x="29727" y="10578"/>
                    <a:pt x="33557" y="10487"/>
                    <a:pt x="35350" y="7235"/>
                  </a:cubicBezTo>
                  <a:cubicBezTo>
                    <a:pt x="37144" y="3952"/>
                    <a:pt x="35837" y="1"/>
                    <a:pt x="35837" y="1"/>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05"/>
            <p:cNvSpPr/>
            <p:nvPr/>
          </p:nvSpPr>
          <p:spPr>
            <a:xfrm flipH="1">
              <a:off x="7285944" y="1559301"/>
              <a:ext cx="40" cy="40"/>
            </a:xfrm>
            <a:custGeom>
              <a:avLst/>
              <a:gdLst/>
              <a:ahLst/>
              <a:cxnLst/>
              <a:rect l="l" t="t" r="r" b="b"/>
              <a:pathLst>
                <a:path w="1" h="1" fill="none" extrusionOk="0">
                  <a:moveTo>
                    <a:pt x="1" y="0"/>
                  </a:moveTo>
                  <a:close/>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05"/>
            <p:cNvSpPr/>
            <p:nvPr/>
          </p:nvSpPr>
          <p:spPr>
            <a:xfrm flipH="1">
              <a:off x="6585449" y="4504895"/>
              <a:ext cx="341686" cy="610837"/>
            </a:xfrm>
            <a:custGeom>
              <a:avLst/>
              <a:gdLst/>
              <a:ahLst/>
              <a:cxnLst/>
              <a:rect l="l" t="t" r="r" b="b"/>
              <a:pathLst>
                <a:path w="8451" h="15108" fill="none" extrusionOk="0">
                  <a:moveTo>
                    <a:pt x="0" y="1"/>
                  </a:moveTo>
                  <a:cubicBezTo>
                    <a:pt x="0" y="1"/>
                    <a:pt x="973" y="9545"/>
                    <a:pt x="8450" y="15107"/>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05"/>
            <p:cNvSpPr/>
            <p:nvPr/>
          </p:nvSpPr>
          <p:spPr>
            <a:xfrm flipH="1">
              <a:off x="7959363" y="4488925"/>
              <a:ext cx="228599" cy="523586"/>
            </a:xfrm>
            <a:custGeom>
              <a:avLst/>
              <a:gdLst/>
              <a:ahLst/>
              <a:cxnLst/>
              <a:rect l="l" t="t" r="r" b="b"/>
              <a:pathLst>
                <a:path w="5654" h="12950" fill="none" extrusionOk="0">
                  <a:moveTo>
                    <a:pt x="5563" y="1"/>
                  </a:moveTo>
                  <a:cubicBezTo>
                    <a:pt x="5563" y="1"/>
                    <a:pt x="5654" y="5867"/>
                    <a:pt x="0" y="12949"/>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05"/>
            <p:cNvSpPr/>
            <p:nvPr/>
          </p:nvSpPr>
          <p:spPr>
            <a:xfrm flipH="1">
              <a:off x="6992215" y="1603531"/>
              <a:ext cx="208949" cy="420365"/>
            </a:xfrm>
            <a:custGeom>
              <a:avLst/>
              <a:gdLst/>
              <a:ahLst/>
              <a:cxnLst/>
              <a:rect l="l" t="t" r="r" b="b"/>
              <a:pathLst>
                <a:path w="5168" h="10397" fill="none" extrusionOk="0">
                  <a:moveTo>
                    <a:pt x="0" y="1"/>
                  </a:moveTo>
                  <a:cubicBezTo>
                    <a:pt x="1064" y="457"/>
                    <a:pt x="2310" y="1247"/>
                    <a:pt x="3161" y="2432"/>
                  </a:cubicBezTo>
                  <a:cubicBezTo>
                    <a:pt x="4043" y="3679"/>
                    <a:pt x="4711" y="7235"/>
                    <a:pt x="5167" y="10396"/>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05"/>
            <p:cNvSpPr/>
            <p:nvPr/>
          </p:nvSpPr>
          <p:spPr>
            <a:xfrm flipH="1">
              <a:off x="7735711" y="1629365"/>
              <a:ext cx="167143" cy="645204"/>
            </a:xfrm>
            <a:custGeom>
              <a:avLst/>
              <a:gdLst/>
              <a:ahLst/>
              <a:cxnLst/>
              <a:rect l="l" t="t" r="r" b="b"/>
              <a:pathLst>
                <a:path w="4134" h="15958" fill="none" extrusionOk="0">
                  <a:moveTo>
                    <a:pt x="4134" y="0"/>
                  </a:moveTo>
                  <a:cubicBezTo>
                    <a:pt x="2888" y="821"/>
                    <a:pt x="1338" y="2037"/>
                    <a:pt x="851" y="3374"/>
                  </a:cubicBezTo>
                  <a:cubicBezTo>
                    <a:pt x="0" y="5684"/>
                    <a:pt x="1125" y="15958"/>
                    <a:pt x="1125" y="15958"/>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05"/>
            <p:cNvSpPr/>
            <p:nvPr/>
          </p:nvSpPr>
          <p:spPr>
            <a:xfrm flipH="1">
              <a:off x="7751680" y="2270815"/>
              <a:ext cx="180688" cy="179475"/>
            </a:xfrm>
            <a:custGeom>
              <a:avLst/>
              <a:gdLst/>
              <a:ahLst/>
              <a:cxnLst/>
              <a:rect l="l" t="t" r="r" b="b"/>
              <a:pathLst>
                <a:path w="4469" h="4439" fill="none" extrusionOk="0">
                  <a:moveTo>
                    <a:pt x="4469" y="2219"/>
                  </a:moveTo>
                  <a:cubicBezTo>
                    <a:pt x="4469" y="3435"/>
                    <a:pt x="3466" y="4438"/>
                    <a:pt x="2220" y="4438"/>
                  </a:cubicBezTo>
                  <a:cubicBezTo>
                    <a:pt x="1004" y="4438"/>
                    <a:pt x="1" y="3435"/>
                    <a:pt x="1" y="2219"/>
                  </a:cubicBezTo>
                  <a:cubicBezTo>
                    <a:pt x="1" y="973"/>
                    <a:pt x="1004" y="1"/>
                    <a:pt x="2220" y="1"/>
                  </a:cubicBezTo>
                  <a:cubicBezTo>
                    <a:pt x="3466" y="1"/>
                    <a:pt x="4469" y="973"/>
                    <a:pt x="4469" y="2219"/>
                  </a:cubicBezTo>
                  <a:close/>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05"/>
            <p:cNvSpPr/>
            <p:nvPr/>
          </p:nvSpPr>
          <p:spPr>
            <a:xfrm flipH="1">
              <a:off x="6857057" y="2012756"/>
              <a:ext cx="256861" cy="244610"/>
            </a:xfrm>
            <a:custGeom>
              <a:avLst/>
              <a:gdLst/>
              <a:ahLst/>
              <a:cxnLst/>
              <a:rect l="l" t="t" r="r" b="b"/>
              <a:pathLst>
                <a:path w="6353" h="6050" fill="none" extrusionOk="0">
                  <a:moveTo>
                    <a:pt x="395" y="5380"/>
                  </a:moveTo>
                  <a:cubicBezTo>
                    <a:pt x="395" y="5380"/>
                    <a:pt x="0" y="639"/>
                    <a:pt x="3192" y="304"/>
                  </a:cubicBezTo>
                  <a:cubicBezTo>
                    <a:pt x="6353" y="0"/>
                    <a:pt x="6353" y="6049"/>
                    <a:pt x="6353" y="6049"/>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05"/>
            <p:cNvSpPr/>
            <p:nvPr/>
          </p:nvSpPr>
          <p:spPr>
            <a:xfrm flipH="1">
              <a:off x="6811583" y="2253593"/>
              <a:ext cx="79933" cy="79933"/>
            </a:xfrm>
            <a:custGeom>
              <a:avLst/>
              <a:gdLst/>
              <a:ahLst/>
              <a:cxnLst/>
              <a:rect l="l" t="t" r="r" b="b"/>
              <a:pathLst>
                <a:path w="1977" h="1977" fill="none" extrusionOk="0">
                  <a:moveTo>
                    <a:pt x="1977" y="974"/>
                  </a:moveTo>
                  <a:cubicBezTo>
                    <a:pt x="1977" y="1521"/>
                    <a:pt x="1551" y="1977"/>
                    <a:pt x="973" y="1977"/>
                  </a:cubicBezTo>
                  <a:cubicBezTo>
                    <a:pt x="426" y="1977"/>
                    <a:pt x="1" y="1521"/>
                    <a:pt x="1" y="974"/>
                  </a:cubicBezTo>
                  <a:cubicBezTo>
                    <a:pt x="1" y="427"/>
                    <a:pt x="426" y="1"/>
                    <a:pt x="973" y="1"/>
                  </a:cubicBezTo>
                  <a:cubicBezTo>
                    <a:pt x="1551" y="1"/>
                    <a:pt x="1977" y="427"/>
                    <a:pt x="1977" y="974"/>
                  </a:cubicBezTo>
                  <a:close/>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05"/>
            <p:cNvSpPr/>
            <p:nvPr/>
          </p:nvSpPr>
          <p:spPr>
            <a:xfrm flipH="1">
              <a:off x="7053674" y="2226586"/>
              <a:ext cx="81146" cy="79892"/>
            </a:xfrm>
            <a:custGeom>
              <a:avLst/>
              <a:gdLst/>
              <a:ahLst/>
              <a:cxnLst/>
              <a:rect l="l" t="t" r="r" b="b"/>
              <a:pathLst>
                <a:path w="2007" h="1976" fill="none" extrusionOk="0">
                  <a:moveTo>
                    <a:pt x="2007" y="973"/>
                  </a:moveTo>
                  <a:cubicBezTo>
                    <a:pt x="2007" y="1520"/>
                    <a:pt x="1551" y="1976"/>
                    <a:pt x="1004" y="1976"/>
                  </a:cubicBezTo>
                  <a:cubicBezTo>
                    <a:pt x="456" y="1976"/>
                    <a:pt x="0" y="1520"/>
                    <a:pt x="0" y="973"/>
                  </a:cubicBezTo>
                  <a:cubicBezTo>
                    <a:pt x="0" y="426"/>
                    <a:pt x="456" y="0"/>
                    <a:pt x="1004" y="0"/>
                  </a:cubicBezTo>
                  <a:cubicBezTo>
                    <a:pt x="1551" y="0"/>
                    <a:pt x="2007" y="426"/>
                    <a:pt x="2007" y="973"/>
                  </a:cubicBezTo>
                  <a:close/>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05"/>
            <p:cNvSpPr/>
            <p:nvPr/>
          </p:nvSpPr>
          <p:spPr>
            <a:xfrm flipH="1">
              <a:off x="6606285" y="3240389"/>
              <a:ext cx="1616083" cy="207736"/>
            </a:xfrm>
            <a:custGeom>
              <a:avLst/>
              <a:gdLst/>
              <a:ahLst/>
              <a:cxnLst/>
              <a:rect l="l" t="t" r="r" b="b"/>
              <a:pathLst>
                <a:path w="39971" h="5138" extrusionOk="0">
                  <a:moveTo>
                    <a:pt x="13496" y="1"/>
                  </a:moveTo>
                  <a:lnTo>
                    <a:pt x="0" y="5137"/>
                  </a:lnTo>
                  <a:cubicBezTo>
                    <a:pt x="0" y="5137"/>
                    <a:pt x="7994" y="3101"/>
                    <a:pt x="13283" y="2189"/>
                  </a:cubicBezTo>
                  <a:cubicBezTo>
                    <a:pt x="13985" y="2069"/>
                    <a:pt x="14748" y="2017"/>
                    <a:pt x="15555" y="2017"/>
                  </a:cubicBezTo>
                  <a:cubicBezTo>
                    <a:pt x="20781" y="2017"/>
                    <a:pt x="27866" y="4197"/>
                    <a:pt x="32091" y="4197"/>
                  </a:cubicBezTo>
                  <a:cubicBezTo>
                    <a:pt x="32165" y="4197"/>
                    <a:pt x="32239" y="4197"/>
                    <a:pt x="32311" y="4195"/>
                  </a:cubicBezTo>
                  <a:cubicBezTo>
                    <a:pt x="37144" y="4104"/>
                    <a:pt x="39971" y="2979"/>
                    <a:pt x="39971" y="2979"/>
                  </a:cubicBezTo>
                  <a:lnTo>
                    <a:pt x="13496" y="1"/>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05"/>
            <p:cNvSpPr/>
            <p:nvPr/>
          </p:nvSpPr>
          <p:spPr>
            <a:xfrm flipH="1">
              <a:off x="6721860" y="2803026"/>
              <a:ext cx="277764" cy="142480"/>
            </a:xfrm>
            <a:custGeom>
              <a:avLst/>
              <a:gdLst/>
              <a:ahLst/>
              <a:cxnLst/>
              <a:rect l="l" t="t" r="r" b="b"/>
              <a:pathLst>
                <a:path w="6870" h="3524" extrusionOk="0">
                  <a:moveTo>
                    <a:pt x="6034" y="1"/>
                  </a:moveTo>
                  <a:cubicBezTo>
                    <a:pt x="5322" y="1"/>
                    <a:pt x="4261" y="115"/>
                    <a:pt x="3283" y="667"/>
                  </a:cubicBezTo>
                  <a:cubicBezTo>
                    <a:pt x="1581" y="1609"/>
                    <a:pt x="0" y="3524"/>
                    <a:pt x="0" y="3524"/>
                  </a:cubicBezTo>
                  <a:lnTo>
                    <a:pt x="5258" y="1183"/>
                  </a:lnTo>
                  <a:cubicBezTo>
                    <a:pt x="5258" y="1183"/>
                    <a:pt x="5654" y="332"/>
                    <a:pt x="6869" y="59"/>
                  </a:cubicBezTo>
                  <a:cubicBezTo>
                    <a:pt x="6869" y="59"/>
                    <a:pt x="6539" y="1"/>
                    <a:pt x="6034"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05"/>
            <p:cNvSpPr/>
            <p:nvPr/>
          </p:nvSpPr>
          <p:spPr>
            <a:xfrm flipH="1">
              <a:off x="6571877" y="4375885"/>
              <a:ext cx="1656635" cy="233532"/>
            </a:xfrm>
            <a:custGeom>
              <a:avLst/>
              <a:gdLst/>
              <a:ahLst/>
              <a:cxnLst/>
              <a:rect l="l" t="t" r="r" b="b"/>
              <a:pathLst>
                <a:path w="40974" h="5776" extrusionOk="0">
                  <a:moveTo>
                    <a:pt x="487" y="0"/>
                  </a:moveTo>
                  <a:lnTo>
                    <a:pt x="91" y="669"/>
                  </a:lnTo>
                  <a:lnTo>
                    <a:pt x="0" y="4651"/>
                  </a:lnTo>
                  <a:cubicBezTo>
                    <a:pt x="0" y="4651"/>
                    <a:pt x="4904" y="5317"/>
                    <a:pt x="13248" y="5317"/>
                  </a:cubicBezTo>
                  <a:cubicBezTo>
                    <a:pt x="15145" y="5317"/>
                    <a:pt x="17219" y="5282"/>
                    <a:pt x="19454" y="5198"/>
                  </a:cubicBezTo>
                  <a:cubicBezTo>
                    <a:pt x="22194" y="5099"/>
                    <a:pt x="24673" y="5059"/>
                    <a:pt x="26890" y="5059"/>
                  </a:cubicBezTo>
                  <a:cubicBezTo>
                    <a:pt x="36279" y="5059"/>
                    <a:pt x="40974" y="5775"/>
                    <a:pt x="40974" y="5775"/>
                  </a:cubicBezTo>
                  <a:lnTo>
                    <a:pt x="40244" y="31"/>
                  </a:lnTo>
                  <a:cubicBezTo>
                    <a:pt x="40244" y="31"/>
                    <a:pt x="37022" y="3587"/>
                    <a:pt x="23831" y="4104"/>
                  </a:cubicBezTo>
                  <a:cubicBezTo>
                    <a:pt x="22565" y="4156"/>
                    <a:pt x="21354" y="4181"/>
                    <a:pt x="20197" y="4181"/>
                  </a:cubicBezTo>
                  <a:cubicBezTo>
                    <a:pt x="9291" y="4181"/>
                    <a:pt x="3125" y="1979"/>
                    <a:pt x="487"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05"/>
            <p:cNvSpPr/>
            <p:nvPr/>
          </p:nvSpPr>
          <p:spPr>
            <a:xfrm flipH="1">
              <a:off x="7300641" y="1308600"/>
              <a:ext cx="374880" cy="167184"/>
            </a:xfrm>
            <a:custGeom>
              <a:avLst/>
              <a:gdLst/>
              <a:ahLst/>
              <a:cxnLst/>
              <a:rect l="l" t="t" r="r" b="b"/>
              <a:pathLst>
                <a:path w="9272" h="4135" extrusionOk="0">
                  <a:moveTo>
                    <a:pt x="8997" y="1"/>
                  </a:moveTo>
                  <a:cubicBezTo>
                    <a:pt x="8997" y="1"/>
                    <a:pt x="5988" y="2372"/>
                    <a:pt x="5137" y="2493"/>
                  </a:cubicBezTo>
                  <a:cubicBezTo>
                    <a:pt x="5070" y="2503"/>
                    <a:pt x="4988" y="2508"/>
                    <a:pt x="4893" y="2508"/>
                  </a:cubicBezTo>
                  <a:cubicBezTo>
                    <a:pt x="3794" y="2508"/>
                    <a:pt x="1008" y="1876"/>
                    <a:pt x="0" y="1065"/>
                  </a:cubicBezTo>
                  <a:lnTo>
                    <a:pt x="0" y="1065"/>
                  </a:lnTo>
                  <a:lnTo>
                    <a:pt x="213" y="3101"/>
                  </a:lnTo>
                  <a:cubicBezTo>
                    <a:pt x="213" y="3101"/>
                    <a:pt x="2639" y="2825"/>
                    <a:pt x="4577" y="2825"/>
                  </a:cubicBezTo>
                  <a:cubicBezTo>
                    <a:pt x="4674" y="2825"/>
                    <a:pt x="4770" y="2826"/>
                    <a:pt x="4864" y="2828"/>
                  </a:cubicBezTo>
                  <a:cubicBezTo>
                    <a:pt x="6870" y="2858"/>
                    <a:pt x="9271" y="4135"/>
                    <a:pt x="9271" y="4135"/>
                  </a:cubicBezTo>
                  <a:lnTo>
                    <a:pt x="8997" y="1"/>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05"/>
            <p:cNvSpPr/>
            <p:nvPr/>
          </p:nvSpPr>
          <p:spPr>
            <a:xfrm flipH="1">
              <a:off x="7352261" y="297262"/>
              <a:ext cx="537090" cy="481780"/>
            </a:xfrm>
            <a:custGeom>
              <a:avLst/>
              <a:gdLst/>
              <a:ahLst/>
              <a:cxnLst/>
              <a:rect l="l" t="t" r="r" b="b"/>
              <a:pathLst>
                <a:path w="13284" h="11916" fill="none" extrusionOk="0">
                  <a:moveTo>
                    <a:pt x="13283" y="7265"/>
                  </a:moveTo>
                  <a:cubicBezTo>
                    <a:pt x="11308" y="8298"/>
                    <a:pt x="8937" y="8481"/>
                    <a:pt x="6809" y="7812"/>
                  </a:cubicBezTo>
                  <a:cubicBezTo>
                    <a:pt x="4712" y="7143"/>
                    <a:pt x="2888" y="5593"/>
                    <a:pt x="1855" y="3617"/>
                  </a:cubicBezTo>
                  <a:cubicBezTo>
                    <a:pt x="1551" y="3009"/>
                    <a:pt x="1308" y="2371"/>
                    <a:pt x="1368" y="1702"/>
                  </a:cubicBezTo>
                  <a:cubicBezTo>
                    <a:pt x="1429" y="1034"/>
                    <a:pt x="1885" y="365"/>
                    <a:pt x="2523" y="183"/>
                  </a:cubicBezTo>
                  <a:cubicBezTo>
                    <a:pt x="3314" y="0"/>
                    <a:pt x="4104" y="639"/>
                    <a:pt x="4378" y="1398"/>
                  </a:cubicBezTo>
                  <a:cubicBezTo>
                    <a:pt x="4742" y="2371"/>
                    <a:pt x="4408" y="3496"/>
                    <a:pt x="3800" y="4377"/>
                  </a:cubicBezTo>
                  <a:cubicBezTo>
                    <a:pt x="3222" y="5228"/>
                    <a:pt x="2402" y="5927"/>
                    <a:pt x="1703" y="6687"/>
                  </a:cubicBezTo>
                  <a:cubicBezTo>
                    <a:pt x="973" y="7447"/>
                    <a:pt x="304" y="8329"/>
                    <a:pt x="152" y="9362"/>
                  </a:cubicBezTo>
                  <a:cubicBezTo>
                    <a:pt x="1" y="10396"/>
                    <a:pt x="517" y="11581"/>
                    <a:pt x="1490" y="11915"/>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05"/>
            <p:cNvSpPr/>
            <p:nvPr/>
          </p:nvSpPr>
          <p:spPr>
            <a:xfrm flipH="1">
              <a:off x="7174114" y="249313"/>
              <a:ext cx="45485" cy="253222"/>
            </a:xfrm>
            <a:custGeom>
              <a:avLst/>
              <a:gdLst/>
              <a:ahLst/>
              <a:cxnLst/>
              <a:rect l="l" t="t" r="r" b="b"/>
              <a:pathLst>
                <a:path w="1125" h="6263" fill="none" extrusionOk="0">
                  <a:moveTo>
                    <a:pt x="122" y="1"/>
                  </a:moveTo>
                  <a:cubicBezTo>
                    <a:pt x="547" y="1034"/>
                    <a:pt x="973" y="2098"/>
                    <a:pt x="1034" y="3192"/>
                  </a:cubicBezTo>
                  <a:cubicBezTo>
                    <a:pt x="1125" y="4317"/>
                    <a:pt x="821" y="5502"/>
                    <a:pt x="0" y="6262"/>
                  </a:cubicBezTo>
                </a:path>
              </a:pathLst>
            </a:custGeom>
            <a:solidFill>
              <a:schemeClr val="lt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05"/>
            <p:cNvSpPr/>
            <p:nvPr/>
          </p:nvSpPr>
          <p:spPr>
            <a:xfrm flipH="1">
              <a:off x="7276116" y="5029626"/>
              <a:ext cx="72534" cy="440015"/>
            </a:xfrm>
            <a:custGeom>
              <a:avLst/>
              <a:gdLst/>
              <a:ahLst/>
              <a:cxnLst/>
              <a:rect l="l" t="t" r="r" b="b"/>
              <a:pathLst>
                <a:path w="1794" h="10883" extrusionOk="0">
                  <a:moveTo>
                    <a:pt x="1" y="1"/>
                  </a:moveTo>
                  <a:lnTo>
                    <a:pt x="92" y="10882"/>
                  </a:lnTo>
                  <a:lnTo>
                    <a:pt x="1794" y="1"/>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05"/>
            <p:cNvSpPr/>
            <p:nvPr/>
          </p:nvSpPr>
          <p:spPr>
            <a:xfrm flipH="1">
              <a:off x="6976253" y="6667697"/>
              <a:ext cx="47952" cy="78720"/>
            </a:xfrm>
            <a:custGeom>
              <a:avLst/>
              <a:gdLst/>
              <a:ahLst/>
              <a:cxnLst/>
              <a:rect l="l" t="t" r="r" b="b"/>
              <a:pathLst>
                <a:path w="1186" h="1947" fill="none" extrusionOk="0">
                  <a:moveTo>
                    <a:pt x="0" y="1"/>
                  </a:moveTo>
                  <a:lnTo>
                    <a:pt x="1186" y="1946"/>
                  </a:lnTo>
                </a:path>
              </a:pathLst>
            </a:custGeom>
            <a:solidFill>
              <a:schemeClr val="lt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05"/>
            <p:cNvSpPr/>
            <p:nvPr/>
          </p:nvSpPr>
          <p:spPr>
            <a:xfrm flipH="1">
              <a:off x="6688675" y="6713180"/>
              <a:ext cx="132777" cy="235998"/>
            </a:xfrm>
            <a:custGeom>
              <a:avLst/>
              <a:gdLst/>
              <a:ahLst/>
              <a:cxnLst/>
              <a:rect l="l" t="t" r="r" b="b"/>
              <a:pathLst>
                <a:path w="3284" h="5837" fill="none" extrusionOk="0">
                  <a:moveTo>
                    <a:pt x="3283" y="1"/>
                  </a:moveTo>
                  <a:cubicBezTo>
                    <a:pt x="2189" y="1946"/>
                    <a:pt x="1095" y="3891"/>
                    <a:pt x="0" y="5836"/>
                  </a:cubicBezTo>
                </a:path>
              </a:pathLst>
            </a:custGeom>
            <a:solidFill>
              <a:schemeClr val="lt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05"/>
            <p:cNvSpPr/>
            <p:nvPr/>
          </p:nvSpPr>
          <p:spPr>
            <a:xfrm flipH="1">
              <a:off x="6702222" y="6856946"/>
              <a:ext cx="82359" cy="137709"/>
            </a:xfrm>
            <a:custGeom>
              <a:avLst/>
              <a:gdLst/>
              <a:ahLst/>
              <a:cxnLst/>
              <a:rect l="l" t="t" r="r" b="b"/>
              <a:pathLst>
                <a:path w="2037" h="3406" fill="none" extrusionOk="0">
                  <a:moveTo>
                    <a:pt x="2037" y="1"/>
                  </a:moveTo>
                  <a:cubicBezTo>
                    <a:pt x="1338" y="1125"/>
                    <a:pt x="669" y="2280"/>
                    <a:pt x="0" y="3405"/>
                  </a:cubicBezTo>
                </a:path>
              </a:pathLst>
            </a:custGeom>
            <a:solidFill>
              <a:schemeClr val="lt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05"/>
            <p:cNvSpPr/>
            <p:nvPr/>
          </p:nvSpPr>
          <p:spPr>
            <a:xfrm flipH="1">
              <a:off x="7874551" y="6581704"/>
              <a:ext cx="68855" cy="278977"/>
            </a:xfrm>
            <a:custGeom>
              <a:avLst/>
              <a:gdLst/>
              <a:ahLst/>
              <a:cxnLst/>
              <a:rect l="l" t="t" r="r" b="b"/>
              <a:pathLst>
                <a:path w="1703" h="6900" fill="none" extrusionOk="0">
                  <a:moveTo>
                    <a:pt x="0" y="0"/>
                  </a:moveTo>
                  <a:cubicBezTo>
                    <a:pt x="578" y="2280"/>
                    <a:pt x="1125" y="4590"/>
                    <a:pt x="1702" y="6900"/>
                  </a:cubicBezTo>
                </a:path>
              </a:pathLst>
            </a:custGeom>
            <a:solidFill>
              <a:schemeClr val="lt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05"/>
            <p:cNvSpPr/>
            <p:nvPr/>
          </p:nvSpPr>
          <p:spPr>
            <a:xfrm flipH="1">
              <a:off x="7894241" y="6779524"/>
              <a:ext cx="52884" cy="195445"/>
            </a:xfrm>
            <a:custGeom>
              <a:avLst/>
              <a:gdLst/>
              <a:ahLst/>
              <a:cxnLst/>
              <a:rect l="l" t="t" r="r" b="b"/>
              <a:pathLst>
                <a:path w="1308" h="4834" fill="none" extrusionOk="0">
                  <a:moveTo>
                    <a:pt x="1" y="1"/>
                  </a:moveTo>
                  <a:cubicBezTo>
                    <a:pt x="426" y="1612"/>
                    <a:pt x="882" y="3223"/>
                    <a:pt x="1308" y="4834"/>
                  </a:cubicBezTo>
                </a:path>
              </a:pathLst>
            </a:custGeom>
            <a:solidFill>
              <a:schemeClr val="lt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05"/>
            <p:cNvSpPr/>
            <p:nvPr/>
          </p:nvSpPr>
          <p:spPr>
            <a:xfrm flipH="1">
              <a:off x="7676733" y="6657873"/>
              <a:ext cx="11078" cy="103262"/>
            </a:xfrm>
            <a:custGeom>
              <a:avLst/>
              <a:gdLst/>
              <a:ahLst/>
              <a:cxnLst/>
              <a:rect l="l" t="t" r="r" b="b"/>
              <a:pathLst>
                <a:path w="274" h="2554" fill="none" extrusionOk="0">
                  <a:moveTo>
                    <a:pt x="274" y="1"/>
                  </a:moveTo>
                  <a:cubicBezTo>
                    <a:pt x="183" y="852"/>
                    <a:pt x="92" y="1703"/>
                    <a:pt x="0" y="2554"/>
                  </a:cubicBezTo>
                </a:path>
              </a:pathLst>
            </a:custGeom>
            <a:solidFill>
              <a:schemeClr val="lt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 name="Google Shape;2016;p105"/>
          <p:cNvGrpSpPr/>
          <p:nvPr/>
        </p:nvGrpSpPr>
        <p:grpSpPr>
          <a:xfrm>
            <a:off x="7669756" y="3514328"/>
            <a:ext cx="465582" cy="318260"/>
            <a:chOff x="5837600" y="1320725"/>
            <a:chExt cx="1830118" cy="1251023"/>
          </a:xfrm>
        </p:grpSpPr>
        <p:sp>
          <p:nvSpPr>
            <p:cNvPr id="2017" name="Google Shape;2017;p105"/>
            <p:cNvSpPr/>
            <p:nvPr/>
          </p:nvSpPr>
          <p:spPr>
            <a:xfrm>
              <a:off x="6153626" y="1387402"/>
              <a:ext cx="1514092" cy="1184346"/>
            </a:xfrm>
            <a:custGeom>
              <a:avLst/>
              <a:gdLst/>
              <a:ahLst/>
              <a:cxnLst/>
              <a:rect l="l" t="t" r="r" b="b"/>
              <a:pathLst>
                <a:path w="80494" h="62972" extrusionOk="0">
                  <a:moveTo>
                    <a:pt x="45287" y="5850"/>
                  </a:moveTo>
                  <a:cubicBezTo>
                    <a:pt x="45649" y="5850"/>
                    <a:pt x="46030" y="5877"/>
                    <a:pt x="46430" y="5934"/>
                  </a:cubicBezTo>
                  <a:cubicBezTo>
                    <a:pt x="46639" y="5976"/>
                    <a:pt x="46785" y="6185"/>
                    <a:pt x="46764" y="6394"/>
                  </a:cubicBezTo>
                  <a:cubicBezTo>
                    <a:pt x="46725" y="6590"/>
                    <a:pt x="46558" y="6731"/>
                    <a:pt x="46348" y="6731"/>
                  </a:cubicBezTo>
                  <a:cubicBezTo>
                    <a:pt x="46333" y="6731"/>
                    <a:pt x="46319" y="6730"/>
                    <a:pt x="46304" y="6729"/>
                  </a:cubicBezTo>
                  <a:cubicBezTo>
                    <a:pt x="45927" y="6673"/>
                    <a:pt x="45569" y="6648"/>
                    <a:pt x="45230" y="6648"/>
                  </a:cubicBezTo>
                  <a:cubicBezTo>
                    <a:pt x="41634" y="6648"/>
                    <a:pt x="40126" y="9525"/>
                    <a:pt x="40069" y="9658"/>
                  </a:cubicBezTo>
                  <a:cubicBezTo>
                    <a:pt x="39985" y="9805"/>
                    <a:pt x="39860" y="9889"/>
                    <a:pt x="39713" y="9889"/>
                  </a:cubicBezTo>
                  <a:cubicBezTo>
                    <a:pt x="39650" y="9889"/>
                    <a:pt x="39588" y="9868"/>
                    <a:pt x="39546" y="9847"/>
                  </a:cubicBezTo>
                  <a:cubicBezTo>
                    <a:pt x="39337" y="9742"/>
                    <a:pt x="39253" y="9512"/>
                    <a:pt x="39357" y="9303"/>
                  </a:cubicBezTo>
                  <a:cubicBezTo>
                    <a:pt x="39377" y="9284"/>
                    <a:pt x="41147" y="5850"/>
                    <a:pt x="45287" y="5850"/>
                  </a:cubicBezTo>
                  <a:close/>
                  <a:moveTo>
                    <a:pt x="57410" y="4006"/>
                  </a:moveTo>
                  <a:cubicBezTo>
                    <a:pt x="57538" y="4006"/>
                    <a:pt x="57669" y="4070"/>
                    <a:pt x="57749" y="4176"/>
                  </a:cubicBezTo>
                  <a:cubicBezTo>
                    <a:pt x="57791" y="4260"/>
                    <a:pt x="59068" y="6164"/>
                    <a:pt x="59360" y="7922"/>
                  </a:cubicBezTo>
                  <a:cubicBezTo>
                    <a:pt x="60051" y="8131"/>
                    <a:pt x="61788" y="8947"/>
                    <a:pt x="63378" y="12107"/>
                  </a:cubicBezTo>
                  <a:cubicBezTo>
                    <a:pt x="63482" y="12316"/>
                    <a:pt x="63399" y="12546"/>
                    <a:pt x="63210" y="12651"/>
                  </a:cubicBezTo>
                  <a:cubicBezTo>
                    <a:pt x="63148" y="12671"/>
                    <a:pt x="63085" y="12692"/>
                    <a:pt x="63043" y="12692"/>
                  </a:cubicBezTo>
                  <a:cubicBezTo>
                    <a:pt x="62876" y="12692"/>
                    <a:pt x="62750" y="12609"/>
                    <a:pt x="62687" y="12462"/>
                  </a:cubicBezTo>
                  <a:cubicBezTo>
                    <a:pt x="60888" y="8905"/>
                    <a:pt x="58984" y="8654"/>
                    <a:pt x="58963" y="8654"/>
                  </a:cubicBezTo>
                  <a:cubicBezTo>
                    <a:pt x="58775" y="8633"/>
                    <a:pt x="58628" y="8487"/>
                    <a:pt x="58607" y="8298"/>
                  </a:cubicBezTo>
                  <a:cubicBezTo>
                    <a:pt x="58440" y="6666"/>
                    <a:pt x="57101" y="4637"/>
                    <a:pt x="57080" y="4616"/>
                  </a:cubicBezTo>
                  <a:cubicBezTo>
                    <a:pt x="56975" y="4448"/>
                    <a:pt x="57017" y="4197"/>
                    <a:pt x="57205" y="4072"/>
                  </a:cubicBezTo>
                  <a:cubicBezTo>
                    <a:pt x="57266" y="4026"/>
                    <a:pt x="57338" y="4006"/>
                    <a:pt x="57410" y="4006"/>
                  </a:cubicBezTo>
                  <a:close/>
                  <a:moveTo>
                    <a:pt x="31816" y="13128"/>
                  </a:moveTo>
                  <a:cubicBezTo>
                    <a:pt x="31961" y="13128"/>
                    <a:pt x="32107" y="13209"/>
                    <a:pt x="32181" y="13341"/>
                  </a:cubicBezTo>
                  <a:cubicBezTo>
                    <a:pt x="32264" y="13550"/>
                    <a:pt x="32181" y="13780"/>
                    <a:pt x="31992" y="13885"/>
                  </a:cubicBezTo>
                  <a:cubicBezTo>
                    <a:pt x="27410" y="16166"/>
                    <a:pt x="27975" y="20978"/>
                    <a:pt x="27996" y="21187"/>
                  </a:cubicBezTo>
                  <a:cubicBezTo>
                    <a:pt x="28017" y="21313"/>
                    <a:pt x="27975" y="21459"/>
                    <a:pt x="27870" y="21543"/>
                  </a:cubicBezTo>
                  <a:cubicBezTo>
                    <a:pt x="27801" y="21599"/>
                    <a:pt x="27722" y="21627"/>
                    <a:pt x="27639" y="21627"/>
                  </a:cubicBezTo>
                  <a:cubicBezTo>
                    <a:pt x="27598" y="21627"/>
                    <a:pt x="27557" y="21620"/>
                    <a:pt x="27515" y="21606"/>
                  </a:cubicBezTo>
                  <a:cubicBezTo>
                    <a:pt x="27015" y="21471"/>
                    <a:pt x="26523" y="21415"/>
                    <a:pt x="26051" y="21415"/>
                  </a:cubicBezTo>
                  <a:cubicBezTo>
                    <a:pt x="23739" y="21415"/>
                    <a:pt x="21904" y="22760"/>
                    <a:pt x="21886" y="22778"/>
                  </a:cubicBezTo>
                  <a:cubicBezTo>
                    <a:pt x="21823" y="22840"/>
                    <a:pt x="21740" y="22861"/>
                    <a:pt x="21656" y="22861"/>
                  </a:cubicBezTo>
                  <a:cubicBezTo>
                    <a:pt x="21531" y="22861"/>
                    <a:pt x="21405" y="22798"/>
                    <a:pt x="21321" y="22694"/>
                  </a:cubicBezTo>
                  <a:cubicBezTo>
                    <a:pt x="21196" y="22526"/>
                    <a:pt x="21238" y="22275"/>
                    <a:pt x="21405" y="22150"/>
                  </a:cubicBezTo>
                  <a:cubicBezTo>
                    <a:pt x="21514" y="22077"/>
                    <a:pt x="23463" y="20636"/>
                    <a:pt x="25984" y="20636"/>
                  </a:cubicBezTo>
                  <a:cubicBezTo>
                    <a:pt x="26371" y="20636"/>
                    <a:pt x="26771" y="20670"/>
                    <a:pt x="27180" y="20748"/>
                  </a:cubicBezTo>
                  <a:cubicBezTo>
                    <a:pt x="27159" y="19262"/>
                    <a:pt x="27494" y="15245"/>
                    <a:pt x="31637" y="13174"/>
                  </a:cubicBezTo>
                  <a:cubicBezTo>
                    <a:pt x="31693" y="13143"/>
                    <a:pt x="31754" y="13128"/>
                    <a:pt x="31816" y="13128"/>
                  </a:cubicBezTo>
                  <a:close/>
                  <a:moveTo>
                    <a:pt x="55114" y="23596"/>
                  </a:moveTo>
                  <a:cubicBezTo>
                    <a:pt x="56182" y="23596"/>
                    <a:pt x="57387" y="24052"/>
                    <a:pt x="58691" y="24954"/>
                  </a:cubicBezTo>
                  <a:cubicBezTo>
                    <a:pt x="61378" y="26777"/>
                    <a:pt x="63167" y="27091"/>
                    <a:pt x="64087" y="27091"/>
                  </a:cubicBezTo>
                  <a:cubicBezTo>
                    <a:pt x="64571" y="27091"/>
                    <a:pt x="64814" y="27004"/>
                    <a:pt x="64822" y="27004"/>
                  </a:cubicBezTo>
                  <a:cubicBezTo>
                    <a:pt x="64863" y="26990"/>
                    <a:pt x="64905" y="26984"/>
                    <a:pt x="64948" y="26984"/>
                  </a:cubicBezTo>
                  <a:cubicBezTo>
                    <a:pt x="65103" y="26984"/>
                    <a:pt x="65258" y="27071"/>
                    <a:pt x="65324" y="27234"/>
                  </a:cubicBezTo>
                  <a:cubicBezTo>
                    <a:pt x="65407" y="27423"/>
                    <a:pt x="65303" y="27653"/>
                    <a:pt x="65114" y="27736"/>
                  </a:cubicBezTo>
                  <a:cubicBezTo>
                    <a:pt x="65073" y="27757"/>
                    <a:pt x="64738" y="27883"/>
                    <a:pt x="64089" y="27883"/>
                  </a:cubicBezTo>
                  <a:cubicBezTo>
                    <a:pt x="63001" y="27883"/>
                    <a:pt x="61076" y="27527"/>
                    <a:pt x="58252" y="25602"/>
                  </a:cubicBezTo>
                  <a:cubicBezTo>
                    <a:pt x="57068" y="24797"/>
                    <a:pt x="56013" y="24379"/>
                    <a:pt x="55098" y="24379"/>
                  </a:cubicBezTo>
                  <a:cubicBezTo>
                    <a:pt x="54848" y="24379"/>
                    <a:pt x="54609" y="24410"/>
                    <a:pt x="54381" y="24472"/>
                  </a:cubicBezTo>
                  <a:cubicBezTo>
                    <a:pt x="53314" y="24744"/>
                    <a:pt x="52874" y="25623"/>
                    <a:pt x="52853" y="25623"/>
                  </a:cubicBezTo>
                  <a:cubicBezTo>
                    <a:pt x="52794" y="25755"/>
                    <a:pt x="52663" y="25836"/>
                    <a:pt x="52518" y="25836"/>
                  </a:cubicBezTo>
                  <a:cubicBezTo>
                    <a:pt x="52456" y="25836"/>
                    <a:pt x="52392" y="25822"/>
                    <a:pt x="52330" y="25791"/>
                  </a:cubicBezTo>
                  <a:cubicBezTo>
                    <a:pt x="52142" y="25707"/>
                    <a:pt x="52058" y="25456"/>
                    <a:pt x="52163" y="25267"/>
                  </a:cubicBezTo>
                  <a:cubicBezTo>
                    <a:pt x="52184" y="25226"/>
                    <a:pt x="52770" y="24075"/>
                    <a:pt x="54192" y="23719"/>
                  </a:cubicBezTo>
                  <a:cubicBezTo>
                    <a:pt x="54486" y="23637"/>
                    <a:pt x="54794" y="23596"/>
                    <a:pt x="55114" y="23596"/>
                  </a:cubicBezTo>
                  <a:close/>
                  <a:moveTo>
                    <a:pt x="72947" y="19260"/>
                  </a:moveTo>
                  <a:cubicBezTo>
                    <a:pt x="73046" y="19260"/>
                    <a:pt x="73141" y="19296"/>
                    <a:pt x="73212" y="19367"/>
                  </a:cubicBezTo>
                  <a:cubicBezTo>
                    <a:pt x="73337" y="19493"/>
                    <a:pt x="76288" y="22464"/>
                    <a:pt x="74802" y="28824"/>
                  </a:cubicBezTo>
                  <a:cubicBezTo>
                    <a:pt x="75179" y="28615"/>
                    <a:pt x="75576" y="28406"/>
                    <a:pt x="76037" y="28239"/>
                  </a:cubicBezTo>
                  <a:cubicBezTo>
                    <a:pt x="76086" y="28219"/>
                    <a:pt x="76137" y="28209"/>
                    <a:pt x="76187" y="28209"/>
                  </a:cubicBezTo>
                  <a:cubicBezTo>
                    <a:pt x="76347" y="28209"/>
                    <a:pt x="76496" y="28304"/>
                    <a:pt x="76560" y="28448"/>
                  </a:cubicBezTo>
                  <a:cubicBezTo>
                    <a:pt x="76622" y="28657"/>
                    <a:pt x="76518" y="28887"/>
                    <a:pt x="76330" y="28971"/>
                  </a:cubicBezTo>
                  <a:cubicBezTo>
                    <a:pt x="75534" y="29264"/>
                    <a:pt x="74907" y="29661"/>
                    <a:pt x="74384" y="30059"/>
                  </a:cubicBezTo>
                  <a:cubicBezTo>
                    <a:pt x="73296" y="30938"/>
                    <a:pt x="72856" y="31817"/>
                    <a:pt x="72856" y="31837"/>
                  </a:cubicBezTo>
                  <a:cubicBezTo>
                    <a:pt x="72793" y="31984"/>
                    <a:pt x="72647" y="32068"/>
                    <a:pt x="72500" y="32068"/>
                  </a:cubicBezTo>
                  <a:cubicBezTo>
                    <a:pt x="72438" y="32068"/>
                    <a:pt x="72375" y="32047"/>
                    <a:pt x="72333" y="32026"/>
                  </a:cubicBezTo>
                  <a:cubicBezTo>
                    <a:pt x="72124" y="31921"/>
                    <a:pt x="72040" y="31691"/>
                    <a:pt x="72145" y="31503"/>
                  </a:cubicBezTo>
                  <a:cubicBezTo>
                    <a:pt x="72166" y="31440"/>
                    <a:pt x="72647" y="30477"/>
                    <a:pt x="73819" y="29515"/>
                  </a:cubicBezTo>
                  <a:cubicBezTo>
                    <a:pt x="75681" y="22966"/>
                    <a:pt x="72689" y="19974"/>
                    <a:pt x="72668" y="19932"/>
                  </a:cubicBezTo>
                  <a:cubicBezTo>
                    <a:pt x="72500" y="19785"/>
                    <a:pt x="72500" y="19534"/>
                    <a:pt x="72647" y="19388"/>
                  </a:cubicBezTo>
                  <a:cubicBezTo>
                    <a:pt x="72733" y="19301"/>
                    <a:pt x="72842" y="19260"/>
                    <a:pt x="72947" y="19260"/>
                  </a:cubicBezTo>
                  <a:close/>
                  <a:moveTo>
                    <a:pt x="50452" y="9763"/>
                  </a:moveTo>
                  <a:cubicBezTo>
                    <a:pt x="51158" y="9763"/>
                    <a:pt x="51916" y="9935"/>
                    <a:pt x="52707" y="10370"/>
                  </a:cubicBezTo>
                  <a:cubicBezTo>
                    <a:pt x="52895" y="10474"/>
                    <a:pt x="52958" y="10705"/>
                    <a:pt x="52853" y="10893"/>
                  </a:cubicBezTo>
                  <a:cubicBezTo>
                    <a:pt x="52782" y="11035"/>
                    <a:pt x="52652" y="11110"/>
                    <a:pt x="52511" y="11110"/>
                  </a:cubicBezTo>
                  <a:cubicBezTo>
                    <a:pt x="52445" y="11110"/>
                    <a:pt x="52376" y="11094"/>
                    <a:pt x="52309" y="11060"/>
                  </a:cubicBezTo>
                  <a:cubicBezTo>
                    <a:pt x="51648" y="10691"/>
                    <a:pt x="51020" y="10548"/>
                    <a:pt x="50435" y="10548"/>
                  </a:cubicBezTo>
                  <a:cubicBezTo>
                    <a:pt x="50224" y="10548"/>
                    <a:pt x="50019" y="10567"/>
                    <a:pt x="49819" y="10600"/>
                  </a:cubicBezTo>
                  <a:cubicBezTo>
                    <a:pt x="51619" y="14659"/>
                    <a:pt x="49150" y="17630"/>
                    <a:pt x="48292" y="18488"/>
                  </a:cubicBezTo>
                  <a:cubicBezTo>
                    <a:pt x="50238" y="19848"/>
                    <a:pt x="49966" y="21376"/>
                    <a:pt x="49694" y="22066"/>
                  </a:cubicBezTo>
                  <a:cubicBezTo>
                    <a:pt x="49134" y="23553"/>
                    <a:pt x="47346" y="24718"/>
                    <a:pt x="45846" y="24718"/>
                  </a:cubicBezTo>
                  <a:cubicBezTo>
                    <a:pt x="45551" y="24718"/>
                    <a:pt x="45268" y="24673"/>
                    <a:pt x="45007" y="24577"/>
                  </a:cubicBezTo>
                  <a:cubicBezTo>
                    <a:pt x="44798" y="24514"/>
                    <a:pt x="44693" y="24284"/>
                    <a:pt x="44777" y="24075"/>
                  </a:cubicBezTo>
                  <a:cubicBezTo>
                    <a:pt x="44826" y="23927"/>
                    <a:pt x="44978" y="23818"/>
                    <a:pt x="45142" y="23818"/>
                  </a:cubicBezTo>
                  <a:cubicBezTo>
                    <a:pt x="45187" y="23818"/>
                    <a:pt x="45234" y="23827"/>
                    <a:pt x="45279" y="23845"/>
                  </a:cubicBezTo>
                  <a:cubicBezTo>
                    <a:pt x="45450" y="23906"/>
                    <a:pt x="45638" y="23934"/>
                    <a:pt x="45837" y="23934"/>
                  </a:cubicBezTo>
                  <a:cubicBezTo>
                    <a:pt x="46999" y="23934"/>
                    <a:pt x="48515" y="22956"/>
                    <a:pt x="48961" y="21794"/>
                  </a:cubicBezTo>
                  <a:cubicBezTo>
                    <a:pt x="49380" y="20706"/>
                    <a:pt x="48836" y="19723"/>
                    <a:pt x="47476" y="18886"/>
                  </a:cubicBezTo>
                  <a:cubicBezTo>
                    <a:pt x="47099" y="18656"/>
                    <a:pt x="46702" y="18446"/>
                    <a:pt x="46220" y="18258"/>
                  </a:cubicBezTo>
                  <a:cubicBezTo>
                    <a:pt x="45481" y="17957"/>
                    <a:pt x="44776" y="17823"/>
                    <a:pt x="44105" y="17823"/>
                  </a:cubicBezTo>
                  <a:cubicBezTo>
                    <a:pt x="40715" y="17823"/>
                    <a:pt x="38179" y="21242"/>
                    <a:pt x="36240" y="23845"/>
                  </a:cubicBezTo>
                  <a:cubicBezTo>
                    <a:pt x="35340" y="25058"/>
                    <a:pt x="34629" y="26021"/>
                    <a:pt x="33980" y="26460"/>
                  </a:cubicBezTo>
                  <a:cubicBezTo>
                    <a:pt x="32806" y="27275"/>
                    <a:pt x="31123" y="27486"/>
                    <a:pt x="29684" y="27486"/>
                  </a:cubicBezTo>
                  <a:cubicBezTo>
                    <a:pt x="28610" y="27486"/>
                    <a:pt x="27672" y="27369"/>
                    <a:pt x="27180" y="27297"/>
                  </a:cubicBezTo>
                  <a:cubicBezTo>
                    <a:pt x="26803" y="28490"/>
                    <a:pt x="25234" y="32361"/>
                    <a:pt x="21321" y="32674"/>
                  </a:cubicBezTo>
                  <a:cubicBezTo>
                    <a:pt x="21049" y="32695"/>
                    <a:pt x="20798" y="32716"/>
                    <a:pt x="20547" y="32716"/>
                  </a:cubicBezTo>
                  <a:cubicBezTo>
                    <a:pt x="16572" y="32716"/>
                    <a:pt x="15546" y="30080"/>
                    <a:pt x="15484" y="29954"/>
                  </a:cubicBezTo>
                  <a:cubicBezTo>
                    <a:pt x="15421" y="29766"/>
                    <a:pt x="15525" y="29536"/>
                    <a:pt x="15735" y="29452"/>
                  </a:cubicBezTo>
                  <a:cubicBezTo>
                    <a:pt x="15776" y="29439"/>
                    <a:pt x="15819" y="29432"/>
                    <a:pt x="15862" y="29432"/>
                  </a:cubicBezTo>
                  <a:cubicBezTo>
                    <a:pt x="16016" y="29432"/>
                    <a:pt x="16171" y="29519"/>
                    <a:pt x="16237" y="29682"/>
                  </a:cubicBezTo>
                  <a:cubicBezTo>
                    <a:pt x="16276" y="29781"/>
                    <a:pt x="17145" y="31908"/>
                    <a:pt x="20559" y="31908"/>
                  </a:cubicBezTo>
                  <a:cubicBezTo>
                    <a:pt x="20781" y="31908"/>
                    <a:pt x="21014" y="31899"/>
                    <a:pt x="21259" y="31879"/>
                  </a:cubicBezTo>
                  <a:cubicBezTo>
                    <a:pt x="25318" y="31565"/>
                    <a:pt x="26510" y="26795"/>
                    <a:pt x="26531" y="26753"/>
                  </a:cubicBezTo>
                  <a:cubicBezTo>
                    <a:pt x="26568" y="26571"/>
                    <a:pt x="26731" y="26452"/>
                    <a:pt x="26911" y="26452"/>
                  </a:cubicBezTo>
                  <a:cubicBezTo>
                    <a:pt x="26938" y="26452"/>
                    <a:pt x="26965" y="26455"/>
                    <a:pt x="26992" y="26460"/>
                  </a:cubicBezTo>
                  <a:cubicBezTo>
                    <a:pt x="27014" y="26460"/>
                    <a:pt x="28239" y="26687"/>
                    <a:pt x="29702" y="26687"/>
                  </a:cubicBezTo>
                  <a:cubicBezTo>
                    <a:pt x="31015" y="26687"/>
                    <a:pt x="32520" y="26504"/>
                    <a:pt x="33520" y="25811"/>
                  </a:cubicBezTo>
                  <a:cubicBezTo>
                    <a:pt x="34085" y="25435"/>
                    <a:pt x="34775" y="24493"/>
                    <a:pt x="35612" y="23384"/>
                  </a:cubicBezTo>
                  <a:cubicBezTo>
                    <a:pt x="37544" y="20774"/>
                    <a:pt x="40315" y="17049"/>
                    <a:pt x="44106" y="17049"/>
                  </a:cubicBezTo>
                  <a:cubicBezTo>
                    <a:pt x="44873" y="17049"/>
                    <a:pt x="45682" y="17202"/>
                    <a:pt x="46534" y="17547"/>
                  </a:cubicBezTo>
                  <a:cubicBezTo>
                    <a:pt x="46932" y="17693"/>
                    <a:pt x="47288" y="17881"/>
                    <a:pt x="47622" y="18049"/>
                  </a:cubicBezTo>
                  <a:cubicBezTo>
                    <a:pt x="48166" y="17547"/>
                    <a:pt x="50907" y="14806"/>
                    <a:pt x="49045" y="10809"/>
                  </a:cubicBezTo>
                  <a:lnTo>
                    <a:pt x="49045" y="10809"/>
                  </a:lnTo>
                  <a:cubicBezTo>
                    <a:pt x="47560" y="11353"/>
                    <a:pt x="46576" y="12630"/>
                    <a:pt x="46513" y="12692"/>
                  </a:cubicBezTo>
                  <a:cubicBezTo>
                    <a:pt x="46430" y="12797"/>
                    <a:pt x="46325" y="12860"/>
                    <a:pt x="46200" y="12860"/>
                  </a:cubicBezTo>
                  <a:cubicBezTo>
                    <a:pt x="46116" y="12860"/>
                    <a:pt x="46032" y="12839"/>
                    <a:pt x="45948" y="12776"/>
                  </a:cubicBezTo>
                  <a:cubicBezTo>
                    <a:pt x="45781" y="12651"/>
                    <a:pt x="45760" y="12399"/>
                    <a:pt x="45886" y="12232"/>
                  </a:cubicBezTo>
                  <a:cubicBezTo>
                    <a:pt x="45902" y="12199"/>
                    <a:pt x="47799" y="9763"/>
                    <a:pt x="50452" y="9763"/>
                  </a:cubicBezTo>
                  <a:close/>
                  <a:moveTo>
                    <a:pt x="64772" y="14190"/>
                  </a:moveTo>
                  <a:cubicBezTo>
                    <a:pt x="64839" y="14190"/>
                    <a:pt x="64907" y="14207"/>
                    <a:pt x="64968" y="14241"/>
                  </a:cubicBezTo>
                  <a:cubicBezTo>
                    <a:pt x="65156" y="14345"/>
                    <a:pt x="65240" y="14576"/>
                    <a:pt x="65135" y="14764"/>
                  </a:cubicBezTo>
                  <a:cubicBezTo>
                    <a:pt x="64403" y="16103"/>
                    <a:pt x="63148" y="17254"/>
                    <a:pt x="62353" y="17902"/>
                  </a:cubicBezTo>
                  <a:cubicBezTo>
                    <a:pt x="64152" y="18425"/>
                    <a:pt x="65910" y="19744"/>
                    <a:pt x="67144" y="21501"/>
                  </a:cubicBezTo>
                  <a:cubicBezTo>
                    <a:pt x="68232" y="23050"/>
                    <a:pt x="69383" y="25623"/>
                    <a:pt x="68671" y="29034"/>
                  </a:cubicBezTo>
                  <a:cubicBezTo>
                    <a:pt x="67604" y="34223"/>
                    <a:pt x="62897" y="36127"/>
                    <a:pt x="61432" y="36587"/>
                  </a:cubicBezTo>
                  <a:cubicBezTo>
                    <a:pt x="61453" y="37675"/>
                    <a:pt x="61620" y="38868"/>
                    <a:pt x="62081" y="40040"/>
                  </a:cubicBezTo>
                  <a:cubicBezTo>
                    <a:pt x="62164" y="40228"/>
                    <a:pt x="62060" y="40458"/>
                    <a:pt x="61850" y="40542"/>
                  </a:cubicBezTo>
                  <a:cubicBezTo>
                    <a:pt x="61809" y="40563"/>
                    <a:pt x="61767" y="40563"/>
                    <a:pt x="61725" y="40563"/>
                  </a:cubicBezTo>
                  <a:cubicBezTo>
                    <a:pt x="61557" y="40563"/>
                    <a:pt x="61411" y="40479"/>
                    <a:pt x="61348" y="40332"/>
                  </a:cubicBezTo>
                  <a:cubicBezTo>
                    <a:pt x="60846" y="39056"/>
                    <a:pt x="60658" y="37759"/>
                    <a:pt x="60637" y="36587"/>
                  </a:cubicBezTo>
                  <a:cubicBezTo>
                    <a:pt x="60595" y="36545"/>
                    <a:pt x="60553" y="36483"/>
                    <a:pt x="60553" y="36399"/>
                  </a:cubicBezTo>
                  <a:cubicBezTo>
                    <a:pt x="60511" y="36273"/>
                    <a:pt x="60553" y="36127"/>
                    <a:pt x="60658" y="36043"/>
                  </a:cubicBezTo>
                  <a:cubicBezTo>
                    <a:pt x="60700" y="34181"/>
                    <a:pt x="61139" y="32800"/>
                    <a:pt x="61160" y="32695"/>
                  </a:cubicBezTo>
                  <a:cubicBezTo>
                    <a:pt x="61210" y="32527"/>
                    <a:pt x="61370" y="32426"/>
                    <a:pt x="61539" y="32426"/>
                  </a:cubicBezTo>
                  <a:cubicBezTo>
                    <a:pt x="61580" y="32426"/>
                    <a:pt x="61621" y="32432"/>
                    <a:pt x="61662" y="32444"/>
                  </a:cubicBezTo>
                  <a:cubicBezTo>
                    <a:pt x="61871" y="32507"/>
                    <a:pt x="61976" y="32737"/>
                    <a:pt x="61913" y="32926"/>
                  </a:cubicBezTo>
                  <a:cubicBezTo>
                    <a:pt x="61913" y="32946"/>
                    <a:pt x="61537" y="34139"/>
                    <a:pt x="61453" y="35750"/>
                  </a:cubicBezTo>
                  <a:cubicBezTo>
                    <a:pt x="63022" y="35206"/>
                    <a:pt x="66977" y="33407"/>
                    <a:pt x="67897" y="28866"/>
                  </a:cubicBezTo>
                  <a:cubicBezTo>
                    <a:pt x="68546" y="25749"/>
                    <a:pt x="67500" y="23384"/>
                    <a:pt x="66516" y="21962"/>
                  </a:cubicBezTo>
                  <a:cubicBezTo>
                    <a:pt x="65219" y="20120"/>
                    <a:pt x="63210" y="18760"/>
                    <a:pt x="61390" y="18467"/>
                  </a:cubicBezTo>
                  <a:cubicBezTo>
                    <a:pt x="61244" y="18446"/>
                    <a:pt x="61097" y="18342"/>
                    <a:pt x="61055" y="18174"/>
                  </a:cubicBezTo>
                  <a:cubicBezTo>
                    <a:pt x="61034" y="18028"/>
                    <a:pt x="61097" y="17861"/>
                    <a:pt x="61223" y="17756"/>
                  </a:cubicBezTo>
                  <a:cubicBezTo>
                    <a:pt x="61244" y="17756"/>
                    <a:pt x="63441" y="16208"/>
                    <a:pt x="64445" y="14387"/>
                  </a:cubicBezTo>
                  <a:cubicBezTo>
                    <a:pt x="64501" y="14260"/>
                    <a:pt x="64634" y="14190"/>
                    <a:pt x="64772" y="14190"/>
                  </a:cubicBezTo>
                  <a:close/>
                  <a:moveTo>
                    <a:pt x="44266" y="33634"/>
                  </a:moveTo>
                  <a:cubicBezTo>
                    <a:pt x="44365" y="33634"/>
                    <a:pt x="44466" y="33671"/>
                    <a:pt x="44547" y="33742"/>
                  </a:cubicBezTo>
                  <a:cubicBezTo>
                    <a:pt x="44693" y="33888"/>
                    <a:pt x="44714" y="34139"/>
                    <a:pt x="44567" y="34306"/>
                  </a:cubicBezTo>
                  <a:cubicBezTo>
                    <a:pt x="44547" y="34306"/>
                    <a:pt x="43835" y="35122"/>
                    <a:pt x="43417" y="36357"/>
                  </a:cubicBezTo>
                  <a:cubicBezTo>
                    <a:pt x="43438" y="36399"/>
                    <a:pt x="43438" y="36441"/>
                    <a:pt x="43438" y="36483"/>
                  </a:cubicBezTo>
                  <a:cubicBezTo>
                    <a:pt x="43438" y="36608"/>
                    <a:pt x="43375" y="36713"/>
                    <a:pt x="43291" y="36796"/>
                  </a:cubicBezTo>
                  <a:cubicBezTo>
                    <a:pt x="43103" y="37508"/>
                    <a:pt x="43040" y="38324"/>
                    <a:pt x="43249" y="39203"/>
                  </a:cubicBezTo>
                  <a:cubicBezTo>
                    <a:pt x="43312" y="39412"/>
                    <a:pt x="43166" y="39621"/>
                    <a:pt x="42956" y="39684"/>
                  </a:cubicBezTo>
                  <a:lnTo>
                    <a:pt x="42873" y="39684"/>
                  </a:lnTo>
                  <a:cubicBezTo>
                    <a:pt x="42684" y="39684"/>
                    <a:pt x="42517" y="39579"/>
                    <a:pt x="42475" y="39370"/>
                  </a:cubicBezTo>
                  <a:cubicBezTo>
                    <a:pt x="42266" y="38470"/>
                    <a:pt x="42287" y="37654"/>
                    <a:pt x="42433" y="36922"/>
                  </a:cubicBezTo>
                  <a:lnTo>
                    <a:pt x="42433" y="36922"/>
                  </a:lnTo>
                  <a:cubicBezTo>
                    <a:pt x="36888" y="37361"/>
                    <a:pt x="34650" y="41525"/>
                    <a:pt x="34629" y="41588"/>
                  </a:cubicBezTo>
                  <a:cubicBezTo>
                    <a:pt x="34545" y="41713"/>
                    <a:pt x="34420" y="41797"/>
                    <a:pt x="34273" y="41797"/>
                  </a:cubicBezTo>
                  <a:cubicBezTo>
                    <a:pt x="34210" y="41797"/>
                    <a:pt x="34148" y="41776"/>
                    <a:pt x="34085" y="41734"/>
                  </a:cubicBezTo>
                  <a:cubicBezTo>
                    <a:pt x="33896" y="41651"/>
                    <a:pt x="33813" y="41420"/>
                    <a:pt x="33917" y="41211"/>
                  </a:cubicBezTo>
                  <a:cubicBezTo>
                    <a:pt x="34022" y="41023"/>
                    <a:pt x="36470" y="36462"/>
                    <a:pt x="42642" y="36127"/>
                  </a:cubicBezTo>
                  <a:cubicBezTo>
                    <a:pt x="43124" y="34725"/>
                    <a:pt x="43919" y="33825"/>
                    <a:pt x="43982" y="33762"/>
                  </a:cubicBezTo>
                  <a:cubicBezTo>
                    <a:pt x="44057" y="33676"/>
                    <a:pt x="44161" y="33634"/>
                    <a:pt x="44266" y="33634"/>
                  </a:cubicBezTo>
                  <a:close/>
                  <a:moveTo>
                    <a:pt x="54610" y="35577"/>
                  </a:moveTo>
                  <a:cubicBezTo>
                    <a:pt x="54717" y="35577"/>
                    <a:pt x="54825" y="35619"/>
                    <a:pt x="54904" y="35708"/>
                  </a:cubicBezTo>
                  <a:cubicBezTo>
                    <a:pt x="57477" y="38533"/>
                    <a:pt x="56515" y="40918"/>
                    <a:pt x="55699" y="42069"/>
                  </a:cubicBezTo>
                  <a:cubicBezTo>
                    <a:pt x="54336" y="44065"/>
                    <a:pt x="51666" y="45318"/>
                    <a:pt x="49196" y="45318"/>
                  </a:cubicBezTo>
                  <a:cubicBezTo>
                    <a:pt x="48404" y="45318"/>
                    <a:pt x="47633" y="45189"/>
                    <a:pt x="46932" y="44915"/>
                  </a:cubicBezTo>
                  <a:cubicBezTo>
                    <a:pt x="45188" y="44251"/>
                    <a:pt x="43563" y="43922"/>
                    <a:pt x="42145" y="43922"/>
                  </a:cubicBezTo>
                  <a:cubicBezTo>
                    <a:pt x="39988" y="43922"/>
                    <a:pt x="38308" y="44681"/>
                    <a:pt x="37412" y="46170"/>
                  </a:cubicBezTo>
                  <a:cubicBezTo>
                    <a:pt x="35989" y="48535"/>
                    <a:pt x="32683" y="49162"/>
                    <a:pt x="31637" y="49288"/>
                  </a:cubicBezTo>
                  <a:cubicBezTo>
                    <a:pt x="31469" y="50187"/>
                    <a:pt x="30674" y="52615"/>
                    <a:pt x="27013" y="53535"/>
                  </a:cubicBezTo>
                  <a:cubicBezTo>
                    <a:pt x="26301" y="53703"/>
                    <a:pt x="25632" y="53786"/>
                    <a:pt x="25004" y="53786"/>
                  </a:cubicBezTo>
                  <a:cubicBezTo>
                    <a:pt x="21782" y="53786"/>
                    <a:pt x="19710" y="51778"/>
                    <a:pt x="19627" y="51673"/>
                  </a:cubicBezTo>
                  <a:cubicBezTo>
                    <a:pt x="19459" y="51527"/>
                    <a:pt x="19459" y="51276"/>
                    <a:pt x="19627" y="51108"/>
                  </a:cubicBezTo>
                  <a:cubicBezTo>
                    <a:pt x="19700" y="51035"/>
                    <a:pt x="19799" y="50998"/>
                    <a:pt x="19899" y="50998"/>
                  </a:cubicBezTo>
                  <a:cubicBezTo>
                    <a:pt x="19998" y="50998"/>
                    <a:pt x="20097" y="51035"/>
                    <a:pt x="20171" y="51108"/>
                  </a:cubicBezTo>
                  <a:cubicBezTo>
                    <a:pt x="20258" y="51213"/>
                    <a:pt x="22104" y="52989"/>
                    <a:pt x="24998" y="52989"/>
                  </a:cubicBezTo>
                  <a:cubicBezTo>
                    <a:pt x="25562" y="52989"/>
                    <a:pt x="26165" y="52921"/>
                    <a:pt x="26803" y="52761"/>
                  </a:cubicBezTo>
                  <a:cubicBezTo>
                    <a:pt x="30695" y="51799"/>
                    <a:pt x="30904" y="48953"/>
                    <a:pt x="30904" y="48911"/>
                  </a:cubicBezTo>
                  <a:cubicBezTo>
                    <a:pt x="30904" y="48723"/>
                    <a:pt x="31072" y="48555"/>
                    <a:pt x="31260" y="48555"/>
                  </a:cubicBezTo>
                  <a:cubicBezTo>
                    <a:pt x="31302" y="48535"/>
                    <a:pt x="35277" y="48179"/>
                    <a:pt x="36742" y="45752"/>
                  </a:cubicBezTo>
                  <a:cubicBezTo>
                    <a:pt x="37773" y="44025"/>
                    <a:pt x="39693" y="43139"/>
                    <a:pt x="42136" y="43139"/>
                  </a:cubicBezTo>
                  <a:cubicBezTo>
                    <a:pt x="43659" y="43139"/>
                    <a:pt x="45385" y="43483"/>
                    <a:pt x="47225" y="44182"/>
                  </a:cubicBezTo>
                  <a:cubicBezTo>
                    <a:pt x="47818" y="44415"/>
                    <a:pt x="48480" y="44523"/>
                    <a:pt x="49165" y="44523"/>
                  </a:cubicBezTo>
                  <a:cubicBezTo>
                    <a:pt x="51383" y="44523"/>
                    <a:pt x="53852" y="43388"/>
                    <a:pt x="55050" y="41630"/>
                  </a:cubicBezTo>
                  <a:cubicBezTo>
                    <a:pt x="56201" y="39956"/>
                    <a:pt x="55950" y="38031"/>
                    <a:pt x="54318" y="36231"/>
                  </a:cubicBezTo>
                  <a:cubicBezTo>
                    <a:pt x="54171" y="36064"/>
                    <a:pt x="54192" y="35813"/>
                    <a:pt x="54360" y="35667"/>
                  </a:cubicBezTo>
                  <a:cubicBezTo>
                    <a:pt x="54428" y="35608"/>
                    <a:pt x="54518" y="35577"/>
                    <a:pt x="54610" y="35577"/>
                  </a:cubicBezTo>
                  <a:close/>
                  <a:moveTo>
                    <a:pt x="55811" y="44553"/>
                  </a:moveTo>
                  <a:cubicBezTo>
                    <a:pt x="56009" y="44553"/>
                    <a:pt x="56164" y="44706"/>
                    <a:pt x="56201" y="44894"/>
                  </a:cubicBezTo>
                  <a:cubicBezTo>
                    <a:pt x="56222" y="45124"/>
                    <a:pt x="56829" y="50271"/>
                    <a:pt x="53042" y="53912"/>
                  </a:cubicBezTo>
                  <a:cubicBezTo>
                    <a:pt x="52979" y="53996"/>
                    <a:pt x="52874" y="54017"/>
                    <a:pt x="52770" y="54017"/>
                  </a:cubicBezTo>
                  <a:cubicBezTo>
                    <a:pt x="52665" y="54017"/>
                    <a:pt x="52581" y="53975"/>
                    <a:pt x="52498" y="53912"/>
                  </a:cubicBezTo>
                  <a:cubicBezTo>
                    <a:pt x="52351" y="53745"/>
                    <a:pt x="52351" y="53493"/>
                    <a:pt x="52498" y="53347"/>
                  </a:cubicBezTo>
                  <a:cubicBezTo>
                    <a:pt x="55992" y="49978"/>
                    <a:pt x="55427" y="45040"/>
                    <a:pt x="55406" y="44998"/>
                  </a:cubicBezTo>
                  <a:cubicBezTo>
                    <a:pt x="55385" y="44768"/>
                    <a:pt x="55531" y="44580"/>
                    <a:pt x="55741" y="44559"/>
                  </a:cubicBezTo>
                  <a:cubicBezTo>
                    <a:pt x="55765" y="44555"/>
                    <a:pt x="55788" y="44553"/>
                    <a:pt x="55811" y="44553"/>
                  </a:cubicBezTo>
                  <a:close/>
                  <a:moveTo>
                    <a:pt x="44974" y="52402"/>
                  </a:moveTo>
                  <a:cubicBezTo>
                    <a:pt x="45020" y="52402"/>
                    <a:pt x="45067" y="52410"/>
                    <a:pt x="45111" y="52426"/>
                  </a:cubicBezTo>
                  <a:cubicBezTo>
                    <a:pt x="45130" y="52445"/>
                    <a:pt x="46908" y="53123"/>
                    <a:pt x="48589" y="53123"/>
                  </a:cubicBezTo>
                  <a:cubicBezTo>
                    <a:pt x="48778" y="53123"/>
                    <a:pt x="48966" y="53115"/>
                    <a:pt x="49150" y="53096"/>
                  </a:cubicBezTo>
                  <a:cubicBezTo>
                    <a:pt x="49162" y="53095"/>
                    <a:pt x="49173" y="53094"/>
                    <a:pt x="49185" y="53094"/>
                  </a:cubicBezTo>
                  <a:cubicBezTo>
                    <a:pt x="49380" y="53094"/>
                    <a:pt x="49550" y="53255"/>
                    <a:pt x="49589" y="53473"/>
                  </a:cubicBezTo>
                  <a:cubicBezTo>
                    <a:pt x="49589" y="53682"/>
                    <a:pt x="49443" y="53870"/>
                    <a:pt x="49213" y="53891"/>
                  </a:cubicBezTo>
                  <a:cubicBezTo>
                    <a:pt x="49026" y="53908"/>
                    <a:pt x="48837" y="53916"/>
                    <a:pt x="48646" y="53916"/>
                  </a:cubicBezTo>
                  <a:cubicBezTo>
                    <a:pt x="47195" y="53916"/>
                    <a:pt x="45703" y="53467"/>
                    <a:pt x="45111" y="53263"/>
                  </a:cubicBezTo>
                  <a:cubicBezTo>
                    <a:pt x="42642" y="56360"/>
                    <a:pt x="39441" y="56527"/>
                    <a:pt x="38772" y="56527"/>
                  </a:cubicBezTo>
                  <a:lnTo>
                    <a:pt x="38646" y="56527"/>
                  </a:lnTo>
                  <a:cubicBezTo>
                    <a:pt x="38416" y="56527"/>
                    <a:pt x="38249" y="56339"/>
                    <a:pt x="38269" y="56109"/>
                  </a:cubicBezTo>
                  <a:cubicBezTo>
                    <a:pt x="38269" y="55900"/>
                    <a:pt x="38458" y="55732"/>
                    <a:pt x="38688" y="55732"/>
                  </a:cubicBezTo>
                  <a:cubicBezTo>
                    <a:pt x="38689" y="55732"/>
                    <a:pt x="38703" y="55733"/>
                    <a:pt x="38728" y="55733"/>
                  </a:cubicBezTo>
                  <a:cubicBezTo>
                    <a:pt x="39124" y="55733"/>
                    <a:pt x="42350" y="55640"/>
                    <a:pt x="44651" y="52552"/>
                  </a:cubicBezTo>
                  <a:cubicBezTo>
                    <a:pt x="44728" y="52460"/>
                    <a:pt x="44849" y="52402"/>
                    <a:pt x="44974" y="52402"/>
                  </a:cubicBezTo>
                  <a:close/>
                  <a:moveTo>
                    <a:pt x="45585" y="0"/>
                  </a:moveTo>
                  <a:cubicBezTo>
                    <a:pt x="42745" y="0"/>
                    <a:pt x="39407" y="892"/>
                    <a:pt x="36993" y="3068"/>
                  </a:cubicBezTo>
                  <a:cubicBezTo>
                    <a:pt x="33771" y="5955"/>
                    <a:pt x="33311" y="8529"/>
                    <a:pt x="33311" y="8570"/>
                  </a:cubicBezTo>
                  <a:cubicBezTo>
                    <a:pt x="33232" y="8924"/>
                    <a:pt x="32913" y="9223"/>
                    <a:pt x="32562" y="9223"/>
                  </a:cubicBezTo>
                  <a:cubicBezTo>
                    <a:pt x="32540" y="9223"/>
                    <a:pt x="32517" y="9222"/>
                    <a:pt x="32495" y="9219"/>
                  </a:cubicBezTo>
                  <a:cubicBezTo>
                    <a:pt x="32427" y="9217"/>
                    <a:pt x="32361" y="9216"/>
                    <a:pt x="32295" y="9216"/>
                  </a:cubicBezTo>
                  <a:cubicBezTo>
                    <a:pt x="27268" y="9216"/>
                    <a:pt x="25045" y="14639"/>
                    <a:pt x="25004" y="14701"/>
                  </a:cubicBezTo>
                  <a:cubicBezTo>
                    <a:pt x="24899" y="14952"/>
                    <a:pt x="24648" y="15140"/>
                    <a:pt x="24376" y="15182"/>
                  </a:cubicBezTo>
                  <a:cubicBezTo>
                    <a:pt x="19794" y="15664"/>
                    <a:pt x="16823" y="22192"/>
                    <a:pt x="16802" y="22254"/>
                  </a:cubicBezTo>
                  <a:cubicBezTo>
                    <a:pt x="16697" y="22506"/>
                    <a:pt x="16467" y="22673"/>
                    <a:pt x="16195" y="22715"/>
                  </a:cubicBezTo>
                  <a:cubicBezTo>
                    <a:pt x="15986" y="22757"/>
                    <a:pt x="10818" y="23573"/>
                    <a:pt x="8663" y="28699"/>
                  </a:cubicBezTo>
                  <a:cubicBezTo>
                    <a:pt x="6424" y="34014"/>
                    <a:pt x="8432" y="36441"/>
                    <a:pt x="8516" y="36545"/>
                  </a:cubicBezTo>
                  <a:cubicBezTo>
                    <a:pt x="8537" y="36566"/>
                    <a:pt x="8579" y="36608"/>
                    <a:pt x="8600" y="36629"/>
                  </a:cubicBezTo>
                  <a:cubicBezTo>
                    <a:pt x="8914" y="37131"/>
                    <a:pt x="9290" y="37571"/>
                    <a:pt x="9813" y="37843"/>
                  </a:cubicBezTo>
                  <a:cubicBezTo>
                    <a:pt x="11132" y="38512"/>
                    <a:pt x="13349" y="39307"/>
                    <a:pt x="16739" y="39642"/>
                  </a:cubicBezTo>
                  <a:cubicBezTo>
                    <a:pt x="16765" y="39633"/>
                    <a:pt x="16795" y="39628"/>
                    <a:pt x="16825" y="39628"/>
                  </a:cubicBezTo>
                  <a:cubicBezTo>
                    <a:pt x="16868" y="39628"/>
                    <a:pt x="16912" y="39638"/>
                    <a:pt x="16948" y="39663"/>
                  </a:cubicBezTo>
                  <a:cubicBezTo>
                    <a:pt x="17660" y="39726"/>
                    <a:pt x="18413" y="39768"/>
                    <a:pt x="19208" y="39768"/>
                  </a:cubicBezTo>
                  <a:cubicBezTo>
                    <a:pt x="19372" y="39772"/>
                    <a:pt x="19534" y="39774"/>
                    <a:pt x="19692" y="39774"/>
                  </a:cubicBezTo>
                  <a:cubicBezTo>
                    <a:pt x="26099" y="39774"/>
                    <a:pt x="27923" y="36540"/>
                    <a:pt x="28352" y="35499"/>
                  </a:cubicBezTo>
                  <a:cubicBezTo>
                    <a:pt x="28414" y="35311"/>
                    <a:pt x="28435" y="35206"/>
                    <a:pt x="28456" y="35164"/>
                  </a:cubicBezTo>
                  <a:cubicBezTo>
                    <a:pt x="28477" y="35060"/>
                    <a:pt x="28540" y="34976"/>
                    <a:pt x="28624" y="34913"/>
                  </a:cubicBezTo>
                  <a:cubicBezTo>
                    <a:pt x="28688" y="34887"/>
                    <a:pt x="28753" y="34870"/>
                    <a:pt x="28818" y="34870"/>
                  </a:cubicBezTo>
                  <a:cubicBezTo>
                    <a:pt x="28858" y="34870"/>
                    <a:pt x="28898" y="34876"/>
                    <a:pt x="28938" y="34892"/>
                  </a:cubicBezTo>
                  <a:cubicBezTo>
                    <a:pt x="28945" y="34892"/>
                    <a:pt x="29247" y="34963"/>
                    <a:pt x="29813" y="34963"/>
                  </a:cubicBezTo>
                  <a:cubicBezTo>
                    <a:pt x="30907" y="34963"/>
                    <a:pt x="32989" y="34700"/>
                    <a:pt x="35842" y="33156"/>
                  </a:cubicBezTo>
                  <a:cubicBezTo>
                    <a:pt x="36407" y="32863"/>
                    <a:pt x="36972" y="32528"/>
                    <a:pt x="37558" y="32214"/>
                  </a:cubicBezTo>
                  <a:cubicBezTo>
                    <a:pt x="40244" y="30681"/>
                    <a:pt x="43176" y="29025"/>
                    <a:pt x="45967" y="29025"/>
                  </a:cubicBezTo>
                  <a:cubicBezTo>
                    <a:pt x="47481" y="29025"/>
                    <a:pt x="48953" y="29512"/>
                    <a:pt x="50321" y="30770"/>
                  </a:cubicBezTo>
                  <a:cubicBezTo>
                    <a:pt x="50489" y="30917"/>
                    <a:pt x="50489" y="31168"/>
                    <a:pt x="50342" y="31314"/>
                  </a:cubicBezTo>
                  <a:cubicBezTo>
                    <a:pt x="50265" y="31403"/>
                    <a:pt x="50157" y="31451"/>
                    <a:pt x="50049" y="31451"/>
                  </a:cubicBezTo>
                  <a:cubicBezTo>
                    <a:pt x="49953" y="31451"/>
                    <a:pt x="49856" y="31414"/>
                    <a:pt x="49777" y="31335"/>
                  </a:cubicBezTo>
                  <a:cubicBezTo>
                    <a:pt x="48580" y="30239"/>
                    <a:pt x="47291" y="29806"/>
                    <a:pt x="45946" y="29806"/>
                  </a:cubicBezTo>
                  <a:cubicBezTo>
                    <a:pt x="43391" y="29806"/>
                    <a:pt x="40636" y="31369"/>
                    <a:pt x="37935" y="32905"/>
                  </a:cubicBezTo>
                  <a:cubicBezTo>
                    <a:pt x="37349" y="33239"/>
                    <a:pt x="36784" y="33553"/>
                    <a:pt x="36219" y="33867"/>
                  </a:cubicBezTo>
                  <a:cubicBezTo>
                    <a:pt x="33215" y="35474"/>
                    <a:pt x="30998" y="35754"/>
                    <a:pt x="29787" y="35754"/>
                  </a:cubicBezTo>
                  <a:cubicBezTo>
                    <a:pt x="29548" y="35754"/>
                    <a:pt x="29348" y="35743"/>
                    <a:pt x="29189" y="35729"/>
                  </a:cubicBezTo>
                  <a:lnTo>
                    <a:pt x="29189" y="35729"/>
                  </a:lnTo>
                  <a:cubicBezTo>
                    <a:pt x="29523" y="36713"/>
                    <a:pt x="30444" y="40374"/>
                    <a:pt x="27724" y="43325"/>
                  </a:cubicBezTo>
                  <a:cubicBezTo>
                    <a:pt x="27640" y="43408"/>
                    <a:pt x="27536" y="43471"/>
                    <a:pt x="27431" y="43471"/>
                  </a:cubicBezTo>
                  <a:cubicBezTo>
                    <a:pt x="27347" y="43471"/>
                    <a:pt x="27243" y="43429"/>
                    <a:pt x="27159" y="43345"/>
                  </a:cubicBezTo>
                  <a:cubicBezTo>
                    <a:pt x="26992" y="43220"/>
                    <a:pt x="26992" y="42969"/>
                    <a:pt x="27138" y="42801"/>
                  </a:cubicBezTo>
                  <a:cubicBezTo>
                    <a:pt x="29105" y="40667"/>
                    <a:pt x="28917" y="38010"/>
                    <a:pt x="28624" y="36671"/>
                  </a:cubicBezTo>
                  <a:lnTo>
                    <a:pt x="28624" y="36671"/>
                  </a:lnTo>
                  <a:cubicBezTo>
                    <a:pt x="27682" y="38219"/>
                    <a:pt x="25297" y="40584"/>
                    <a:pt x="19627" y="40584"/>
                  </a:cubicBezTo>
                  <a:cubicBezTo>
                    <a:pt x="19480" y="40584"/>
                    <a:pt x="19334" y="40584"/>
                    <a:pt x="19187" y="40563"/>
                  </a:cubicBezTo>
                  <a:cubicBezTo>
                    <a:pt x="18329" y="40542"/>
                    <a:pt x="17534" y="40500"/>
                    <a:pt x="16781" y="40437"/>
                  </a:cubicBezTo>
                  <a:cubicBezTo>
                    <a:pt x="16049" y="40604"/>
                    <a:pt x="11864" y="41881"/>
                    <a:pt x="10295" y="47593"/>
                  </a:cubicBezTo>
                  <a:cubicBezTo>
                    <a:pt x="11051" y="48103"/>
                    <a:pt x="11978" y="48529"/>
                    <a:pt x="12968" y="48529"/>
                  </a:cubicBezTo>
                  <a:cubicBezTo>
                    <a:pt x="13073" y="48529"/>
                    <a:pt x="13180" y="48524"/>
                    <a:pt x="13287" y="48514"/>
                  </a:cubicBezTo>
                  <a:cubicBezTo>
                    <a:pt x="13300" y="48512"/>
                    <a:pt x="13313" y="48512"/>
                    <a:pt x="13326" y="48512"/>
                  </a:cubicBezTo>
                  <a:cubicBezTo>
                    <a:pt x="13519" y="48512"/>
                    <a:pt x="13686" y="48652"/>
                    <a:pt x="13705" y="48848"/>
                  </a:cubicBezTo>
                  <a:cubicBezTo>
                    <a:pt x="13726" y="49079"/>
                    <a:pt x="13580" y="49267"/>
                    <a:pt x="13349" y="49288"/>
                  </a:cubicBezTo>
                  <a:cubicBezTo>
                    <a:pt x="13224" y="49309"/>
                    <a:pt x="13077" y="49309"/>
                    <a:pt x="12952" y="49309"/>
                  </a:cubicBezTo>
                  <a:cubicBezTo>
                    <a:pt x="11696" y="49309"/>
                    <a:pt x="10546" y="48744"/>
                    <a:pt x="9667" y="48137"/>
                  </a:cubicBezTo>
                  <a:cubicBezTo>
                    <a:pt x="9604" y="48116"/>
                    <a:pt x="9562" y="48095"/>
                    <a:pt x="9541" y="48032"/>
                  </a:cubicBezTo>
                  <a:lnTo>
                    <a:pt x="9520" y="48032"/>
                  </a:lnTo>
                  <a:cubicBezTo>
                    <a:pt x="8537" y="47321"/>
                    <a:pt x="7930" y="46589"/>
                    <a:pt x="7888" y="46526"/>
                  </a:cubicBezTo>
                  <a:cubicBezTo>
                    <a:pt x="7742" y="46358"/>
                    <a:pt x="7763" y="46107"/>
                    <a:pt x="7930" y="45961"/>
                  </a:cubicBezTo>
                  <a:cubicBezTo>
                    <a:pt x="8002" y="45907"/>
                    <a:pt x="8089" y="45880"/>
                    <a:pt x="8177" y="45880"/>
                  </a:cubicBezTo>
                  <a:cubicBezTo>
                    <a:pt x="8294" y="45880"/>
                    <a:pt x="8411" y="45928"/>
                    <a:pt x="8495" y="46024"/>
                  </a:cubicBezTo>
                  <a:cubicBezTo>
                    <a:pt x="8495" y="46024"/>
                    <a:pt x="8914" y="46547"/>
                    <a:pt x="9604" y="47112"/>
                  </a:cubicBezTo>
                  <a:cubicBezTo>
                    <a:pt x="10839" y="42969"/>
                    <a:pt x="13391" y="41065"/>
                    <a:pt x="15065" y="40249"/>
                  </a:cubicBezTo>
                  <a:cubicBezTo>
                    <a:pt x="11320" y="39663"/>
                    <a:pt x="9227" y="38512"/>
                    <a:pt x="8265" y="37843"/>
                  </a:cubicBezTo>
                  <a:cubicBezTo>
                    <a:pt x="0" y="46882"/>
                    <a:pt x="6800" y="56255"/>
                    <a:pt x="7114" y="56653"/>
                  </a:cubicBezTo>
                  <a:cubicBezTo>
                    <a:pt x="7114" y="56653"/>
                    <a:pt x="7135" y="56674"/>
                    <a:pt x="7135" y="56695"/>
                  </a:cubicBezTo>
                  <a:cubicBezTo>
                    <a:pt x="7323" y="57050"/>
                    <a:pt x="7575" y="57364"/>
                    <a:pt x="7909" y="57574"/>
                  </a:cubicBezTo>
                  <a:cubicBezTo>
                    <a:pt x="8139" y="57720"/>
                    <a:pt x="8391" y="57866"/>
                    <a:pt x="8642" y="57971"/>
                  </a:cubicBezTo>
                  <a:cubicBezTo>
                    <a:pt x="9437" y="58327"/>
                    <a:pt x="10525" y="58515"/>
                    <a:pt x="11843" y="58515"/>
                  </a:cubicBezTo>
                  <a:cubicBezTo>
                    <a:pt x="14040" y="58515"/>
                    <a:pt x="16216" y="58013"/>
                    <a:pt x="16927" y="57846"/>
                  </a:cubicBezTo>
                  <a:cubicBezTo>
                    <a:pt x="15777" y="56318"/>
                    <a:pt x="14584" y="54017"/>
                    <a:pt x="13893" y="50606"/>
                  </a:cubicBezTo>
                  <a:cubicBezTo>
                    <a:pt x="13873" y="50480"/>
                    <a:pt x="13893" y="50355"/>
                    <a:pt x="13977" y="50271"/>
                  </a:cubicBezTo>
                  <a:cubicBezTo>
                    <a:pt x="14040" y="50208"/>
                    <a:pt x="14103" y="50146"/>
                    <a:pt x="14207" y="50146"/>
                  </a:cubicBezTo>
                  <a:cubicBezTo>
                    <a:pt x="14234" y="50140"/>
                    <a:pt x="14261" y="50138"/>
                    <a:pt x="14288" y="50138"/>
                  </a:cubicBezTo>
                  <a:cubicBezTo>
                    <a:pt x="14468" y="50138"/>
                    <a:pt x="14631" y="50256"/>
                    <a:pt x="14668" y="50439"/>
                  </a:cubicBezTo>
                  <a:cubicBezTo>
                    <a:pt x="15379" y="54037"/>
                    <a:pt x="16697" y="56339"/>
                    <a:pt x="17890" y="57741"/>
                  </a:cubicBezTo>
                  <a:cubicBezTo>
                    <a:pt x="18225" y="57804"/>
                    <a:pt x="18559" y="57971"/>
                    <a:pt x="18790" y="58243"/>
                  </a:cubicBezTo>
                  <a:cubicBezTo>
                    <a:pt x="18810" y="58243"/>
                    <a:pt x="19836" y="59059"/>
                    <a:pt x="23288" y="60001"/>
                  </a:cubicBezTo>
                  <a:cubicBezTo>
                    <a:pt x="25255" y="60545"/>
                    <a:pt x="27347" y="60838"/>
                    <a:pt x="29189" y="61068"/>
                  </a:cubicBezTo>
                  <a:cubicBezTo>
                    <a:pt x="31448" y="61382"/>
                    <a:pt x="33227" y="61633"/>
                    <a:pt x="34315" y="62260"/>
                  </a:cubicBezTo>
                  <a:cubicBezTo>
                    <a:pt x="34817" y="62553"/>
                    <a:pt x="36386" y="62972"/>
                    <a:pt x="38311" y="62972"/>
                  </a:cubicBezTo>
                  <a:cubicBezTo>
                    <a:pt x="39734" y="62972"/>
                    <a:pt x="41764" y="62763"/>
                    <a:pt x="43500" y="61737"/>
                  </a:cubicBezTo>
                  <a:cubicBezTo>
                    <a:pt x="45823" y="60398"/>
                    <a:pt x="46472" y="59666"/>
                    <a:pt x="46618" y="59457"/>
                  </a:cubicBezTo>
                  <a:cubicBezTo>
                    <a:pt x="46702" y="59206"/>
                    <a:pt x="46848" y="58975"/>
                    <a:pt x="47036" y="58787"/>
                  </a:cubicBezTo>
                  <a:cubicBezTo>
                    <a:pt x="47350" y="58513"/>
                    <a:pt x="47738" y="58367"/>
                    <a:pt x="48147" y="58367"/>
                  </a:cubicBezTo>
                  <a:cubicBezTo>
                    <a:pt x="48174" y="58367"/>
                    <a:pt x="48202" y="58367"/>
                    <a:pt x="48229" y="58369"/>
                  </a:cubicBezTo>
                  <a:cubicBezTo>
                    <a:pt x="48250" y="58390"/>
                    <a:pt x="48459" y="58390"/>
                    <a:pt x="48794" y="58390"/>
                  </a:cubicBezTo>
                  <a:cubicBezTo>
                    <a:pt x="49736" y="58390"/>
                    <a:pt x="52121" y="58285"/>
                    <a:pt x="54318" y="57322"/>
                  </a:cubicBezTo>
                  <a:cubicBezTo>
                    <a:pt x="55720" y="56695"/>
                    <a:pt x="56745" y="55732"/>
                    <a:pt x="57666" y="54874"/>
                  </a:cubicBezTo>
                  <a:cubicBezTo>
                    <a:pt x="58754" y="53807"/>
                    <a:pt x="59800" y="52824"/>
                    <a:pt x="61285" y="52719"/>
                  </a:cubicBezTo>
                  <a:cubicBezTo>
                    <a:pt x="62227" y="52656"/>
                    <a:pt x="62917" y="51548"/>
                    <a:pt x="62938" y="51527"/>
                  </a:cubicBezTo>
                  <a:cubicBezTo>
                    <a:pt x="63022" y="51380"/>
                    <a:pt x="63127" y="51255"/>
                    <a:pt x="63252" y="51150"/>
                  </a:cubicBezTo>
                  <a:cubicBezTo>
                    <a:pt x="63775" y="50208"/>
                    <a:pt x="64466" y="48618"/>
                    <a:pt x="64905" y="46275"/>
                  </a:cubicBezTo>
                  <a:cubicBezTo>
                    <a:pt x="65240" y="44559"/>
                    <a:pt x="65407" y="42425"/>
                    <a:pt x="65261" y="39851"/>
                  </a:cubicBezTo>
                  <a:cubicBezTo>
                    <a:pt x="65240" y="39621"/>
                    <a:pt x="65407" y="39433"/>
                    <a:pt x="65638" y="39433"/>
                  </a:cubicBezTo>
                  <a:cubicBezTo>
                    <a:pt x="65649" y="39432"/>
                    <a:pt x="65661" y="39431"/>
                    <a:pt x="65673" y="39431"/>
                  </a:cubicBezTo>
                  <a:cubicBezTo>
                    <a:pt x="65868" y="39431"/>
                    <a:pt x="66035" y="39592"/>
                    <a:pt x="66035" y="39809"/>
                  </a:cubicBezTo>
                  <a:cubicBezTo>
                    <a:pt x="66182" y="42090"/>
                    <a:pt x="66077" y="44036"/>
                    <a:pt x="65826" y="45668"/>
                  </a:cubicBezTo>
                  <a:cubicBezTo>
                    <a:pt x="66474" y="45250"/>
                    <a:pt x="67479" y="44454"/>
                    <a:pt x="68295" y="43136"/>
                  </a:cubicBezTo>
                  <a:cubicBezTo>
                    <a:pt x="68365" y="43009"/>
                    <a:pt x="68502" y="42939"/>
                    <a:pt x="68642" y="42939"/>
                  </a:cubicBezTo>
                  <a:cubicBezTo>
                    <a:pt x="68710" y="42939"/>
                    <a:pt x="68778" y="42956"/>
                    <a:pt x="68839" y="42990"/>
                  </a:cubicBezTo>
                  <a:cubicBezTo>
                    <a:pt x="69027" y="43115"/>
                    <a:pt x="69090" y="43345"/>
                    <a:pt x="68964" y="43534"/>
                  </a:cubicBezTo>
                  <a:cubicBezTo>
                    <a:pt x="67772" y="45501"/>
                    <a:pt x="66202" y="46400"/>
                    <a:pt x="65658" y="46672"/>
                  </a:cubicBezTo>
                  <a:cubicBezTo>
                    <a:pt x="65303" y="48451"/>
                    <a:pt x="64801" y="49790"/>
                    <a:pt x="64361" y="50752"/>
                  </a:cubicBezTo>
                  <a:lnTo>
                    <a:pt x="64717" y="50752"/>
                  </a:lnTo>
                  <a:cubicBezTo>
                    <a:pt x="66119" y="50752"/>
                    <a:pt x="70868" y="50501"/>
                    <a:pt x="73442" y="47258"/>
                  </a:cubicBezTo>
                  <a:cubicBezTo>
                    <a:pt x="76330" y="43617"/>
                    <a:pt x="74216" y="39265"/>
                    <a:pt x="74195" y="39203"/>
                  </a:cubicBezTo>
                  <a:cubicBezTo>
                    <a:pt x="73902" y="38659"/>
                    <a:pt x="73986" y="37968"/>
                    <a:pt x="74405" y="37487"/>
                  </a:cubicBezTo>
                  <a:cubicBezTo>
                    <a:pt x="74446" y="37445"/>
                    <a:pt x="77292" y="34055"/>
                    <a:pt x="78882" y="30164"/>
                  </a:cubicBezTo>
                  <a:cubicBezTo>
                    <a:pt x="80368" y="26481"/>
                    <a:pt x="80493" y="20371"/>
                    <a:pt x="76099" y="18216"/>
                  </a:cubicBezTo>
                  <a:cubicBezTo>
                    <a:pt x="75534" y="17944"/>
                    <a:pt x="75179" y="17337"/>
                    <a:pt x="75221" y="16710"/>
                  </a:cubicBezTo>
                  <a:cubicBezTo>
                    <a:pt x="75221" y="16668"/>
                    <a:pt x="75451" y="12148"/>
                    <a:pt x="73212" y="9784"/>
                  </a:cubicBezTo>
                  <a:cubicBezTo>
                    <a:pt x="72309" y="8809"/>
                    <a:pt x="71109" y="8348"/>
                    <a:pt x="69546" y="8348"/>
                  </a:cubicBezTo>
                  <a:cubicBezTo>
                    <a:pt x="69298" y="8348"/>
                    <a:pt x="69042" y="8359"/>
                    <a:pt x="68776" y="8382"/>
                  </a:cubicBezTo>
                  <a:cubicBezTo>
                    <a:pt x="68726" y="8388"/>
                    <a:pt x="68674" y="8390"/>
                    <a:pt x="68621" y="8390"/>
                  </a:cubicBezTo>
                  <a:cubicBezTo>
                    <a:pt x="68479" y="8390"/>
                    <a:pt x="68334" y="8371"/>
                    <a:pt x="68211" y="8340"/>
                  </a:cubicBezTo>
                  <a:lnTo>
                    <a:pt x="68211" y="8340"/>
                  </a:lnTo>
                  <a:cubicBezTo>
                    <a:pt x="68504" y="10077"/>
                    <a:pt x="68692" y="12483"/>
                    <a:pt x="68148" y="15161"/>
                  </a:cubicBezTo>
                  <a:cubicBezTo>
                    <a:pt x="68107" y="15371"/>
                    <a:pt x="67960" y="15496"/>
                    <a:pt x="67751" y="15496"/>
                  </a:cubicBezTo>
                  <a:lnTo>
                    <a:pt x="67688" y="15496"/>
                  </a:lnTo>
                  <a:cubicBezTo>
                    <a:pt x="67479" y="15433"/>
                    <a:pt x="67332" y="15224"/>
                    <a:pt x="67374" y="15015"/>
                  </a:cubicBezTo>
                  <a:cubicBezTo>
                    <a:pt x="68002" y="11897"/>
                    <a:pt x="67604" y="9135"/>
                    <a:pt x="67207" y="7461"/>
                  </a:cubicBezTo>
                  <a:lnTo>
                    <a:pt x="67207" y="7441"/>
                  </a:lnTo>
                  <a:cubicBezTo>
                    <a:pt x="67186" y="7441"/>
                    <a:pt x="67186" y="7441"/>
                    <a:pt x="67186" y="7420"/>
                  </a:cubicBezTo>
                  <a:cubicBezTo>
                    <a:pt x="66788" y="6499"/>
                    <a:pt x="65240" y="3737"/>
                    <a:pt x="63441" y="3360"/>
                  </a:cubicBezTo>
                  <a:cubicBezTo>
                    <a:pt x="62478" y="3151"/>
                    <a:pt x="61641" y="3068"/>
                    <a:pt x="60846" y="3005"/>
                  </a:cubicBezTo>
                  <a:cubicBezTo>
                    <a:pt x="59214" y="2858"/>
                    <a:pt x="57666" y="2691"/>
                    <a:pt x="56180" y="1435"/>
                  </a:cubicBezTo>
                  <a:cubicBezTo>
                    <a:pt x="55573" y="912"/>
                    <a:pt x="54464" y="578"/>
                    <a:pt x="53397" y="578"/>
                  </a:cubicBezTo>
                  <a:cubicBezTo>
                    <a:pt x="52393" y="578"/>
                    <a:pt x="51577" y="850"/>
                    <a:pt x="51096" y="1352"/>
                  </a:cubicBezTo>
                  <a:cubicBezTo>
                    <a:pt x="50780" y="1648"/>
                    <a:pt x="50389" y="1814"/>
                    <a:pt x="49976" y="1814"/>
                  </a:cubicBezTo>
                  <a:cubicBezTo>
                    <a:pt x="49952" y="1814"/>
                    <a:pt x="49928" y="1813"/>
                    <a:pt x="49903" y="1812"/>
                  </a:cubicBezTo>
                  <a:cubicBezTo>
                    <a:pt x="49464" y="1791"/>
                    <a:pt x="49045" y="1603"/>
                    <a:pt x="48752" y="1247"/>
                  </a:cubicBezTo>
                  <a:cubicBezTo>
                    <a:pt x="48752" y="1247"/>
                    <a:pt x="48271" y="682"/>
                    <a:pt x="47455" y="138"/>
                  </a:cubicBezTo>
                  <a:cubicBezTo>
                    <a:pt x="46870" y="48"/>
                    <a:pt x="46241" y="0"/>
                    <a:pt x="4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05"/>
            <p:cNvSpPr/>
            <p:nvPr/>
          </p:nvSpPr>
          <p:spPr>
            <a:xfrm>
              <a:off x="5837600" y="1320725"/>
              <a:ext cx="1119740" cy="1084967"/>
            </a:xfrm>
            <a:custGeom>
              <a:avLst/>
              <a:gdLst/>
              <a:ahLst/>
              <a:cxnLst/>
              <a:rect l="l" t="t" r="r" b="b"/>
              <a:pathLst>
                <a:path w="59529" h="57688" extrusionOk="0">
                  <a:moveTo>
                    <a:pt x="29854" y="6804"/>
                  </a:moveTo>
                  <a:cubicBezTo>
                    <a:pt x="30019" y="6804"/>
                    <a:pt x="30168" y="6904"/>
                    <a:pt x="30235" y="7073"/>
                  </a:cubicBezTo>
                  <a:cubicBezTo>
                    <a:pt x="30298" y="7282"/>
                    <a:pt x="30193" y="7512"/>
                    <a:pt x="29984" y="7575"/>
                  </a:cubicBezTo>
                  <a:cubicBezTo>
                    <a:pt x="27452" y="8412"/>
                    <a:pt x="26825" y="11069"/>
                    <a:pt x="26825" y="11111"/>
                  </a:cubicBezTo>
                  <a:cubicBezTo>
                    <a:pt x="26783" y="11278"/>
                    <a:pt x="26615" y="11425"/>
                    <a:pt x="26448" y="11425"/>
                  </a:cubicBezTo>
                  <a:cubicBezTo>
                    <a:pt x="26435" y="11425"/>
                    <a:pt x="26423" y="11425"/>
                    <a:pt x="26411" y="11425"/>
                  </a:cubicBezTo>
                  <a:cubicBezTo>
                    <a:pt x="25197" y="11425"/>
                    <a:pt x="24397" y="12429"/>
                    <a:pt x="24377" y="12429"/>
                  </a:cubicBezTo>
                  <a:cubicBezTo>
                    <a:pt x="24314" y="12534"/>
                    <a:pt x="24188" y="12597"/>
                    <a:pt x="24063" y="12597"/>
                  </a:cubicBezTo>
                  <a:cubicBezTo>
                    <a:pt x="23979" y="12597"/>
                    <a:pt x="23895" y="12555"/>
                    <a:pt x="23832" y="12513"/>
                  </a:cubicBezTo>
                  <a:cubicBezTo>
                    <a:pt x="23665" y="12367"/>
                    <a:pt x="23623" y="12136"/>
                    <a:pt x="23770" y="11948"/>
                  </a:cubicBezTo>
                  <a:cubicBezTo>
                    <a:pt x="23791" y="11906"/>
                    <a:pt x="24690" y="10776"/>
                    <a:pt x="26134" y="10630"/>
                  </a:cubicBezTo>
                  <a:cubicBezTo>
                    <a:pt x="26385" y="9835"/>
                    <a:pt x="27285" y="7638"/>
                    <a:pt x="29733" y="6822"/>
                  </a:cubicBezTo>
                  <a:cubicBezTo>
                    <a:pt x="29774" y="6810"/>
                    <a:pt x="29814" y="6804"/>
                    <a:pt x="29854" y="6804"/>
                  </a:cubicBezTo>
                  <a:close/>
                  <a:moveTo>
                    <a:pt x="32817" y="11426"/>
                  </a:moveTo>
                  <a:cubicBezTo>
                    <a:pt x="33267" y="11426"/>
                    <a:pt x="33734" y="11516"/>
                    <a:pt x="34211" y="11697"/>
                  </a:cubicBezTo>
                  <a:cubicBezTo>
                    <a:pt x="34399" y="11781"/>
                    <a:pt x="34504" y="12011"/>
                    <a:pt x="34420" y="12199"/>
                  </a:cubicBezTo>
                  <a:cubicBezTo>
                    <a:pt x="34372" y="12359"/>
                    <a:pt x="34226" y="12458"/>
                    <a:pt x="34066" y="12458"/>
                  </a:cubicBezTo>
                  <a:cubicBezTo>
                    <a:pt x="34017" y="12458"/>
                    <a:pt x="33967" y="12449"/>
                    <a:pt x="33918" y="12429"/>
                  </a:cubicBezTo>
                  <a:cubicBezTo>
                    <a:pt x="33544" y="12288"/>
                    <a:pt x="33180" y="12216"/>
                    <a:pt x="32829" y="12216"/>
                  </a:cubicBezTo>
                  <a:cubicBezTo>
                    <a:pt x="32298" y="12216"/>
                    <a:pt x="31798" y="12382"/>
                    <a:pt x="31344" y="12722"/>
                  </a:cubicBezTo>
                  <a:cubicBezTo>
                    <a:pt x="30151" y="13601"/>
                    <a:pt x="29440" y="15547"/>
                    <a:pt x="29586" y="17556"/>
                  </a:cubicBezTo>
                  <a:cubicBezTo>
                    <a:pt x="29879" y="21301"/>
                    <a:pt x="26866" y="23435"/>
                    <a:pt x="21531" y="26867"/>
                  </a:cubicBezTo>
                  <a:cubicBezTo>
                    <a:pt x="16321" y="30193"/>
                    <a:pt x="18058" y="35508"/>
                    <a:pt x="18141" y="35738"/>
                  </a:cubicBezTo>
                  <a:cubicBezTo>
                    <a:pt x="18204" y="35947"/>
                    <a:pt x="18079" y="36178"/>
                    <a:pt x="17890" y="36240"/>
                  </a:cubicBezTo>
                  <a:cubicBezTo>
                    <a:pt x="17848" y="36261"/>
                    <a:pt x="17806" y="36261"/>
                    <a:pt x="17765" y="36261"/>
                  </a:cubicBezTo>
                  <a:cubicBezTo>
                    <a:pt x="17597" y="36261"/>
                    <a:pt x="17451" y="36157"/>
                    <a:pt x="17388" y="35989"/>
                  </a:cubicBezTo>
                  <a:cubicBezTo>
                    <a:pt x="17367" y="35926"/>
                    <a:pt x="15379" y="29880"/>
                    <a:pt x="21092" y="26197"/>
                  </a:cubicBezTo>
                  <a:cubicBezTo>
                    <a:pt x="26636" y="22640"/>
                    <a:pt x="29042" y="20736"/>
                    <a:pt x="28812" y="17618"/>
                  </a:cubicBezTo>
                  <a:cubicBezTo>
                    <a:pt x="28624" y="15317"/>
                    <a:pt x="29440" y="13141"/>
                    <a:pt x="30884" y="12074"/>
                  </a:cubicBezTo>
                  <a:cubicBezTo>
                    <a:pt x="31468" y="11642"/>
                    <a:pt x="32122" y="11426"/>
                    <a:pt x="32817" y="11426"/>
                  </a:cubicBezTo>
                  <a:close/>
                  <a:moveTo>
                    <a:pt x="14197" y="37841"/>
                  </a:moveTo>
                  <a:cubicBezTo>
                    <a:pt x="14323" y="37841"/>
                    <a:pt x="14445" y="37897"/>
                    <a:pt x="14521" y="37998"/>
                  </a:cubicBezTo>
                  <a:cubicBezTo>
                    <a:pt x="14647" y="38165"/>
                    <a:pt x="14626" y="38416"/>
                    <a:pt x="14438" y="38542"/>
                  </a:cubicBezTo>
                  <a:cubicBezTo>
                    <a:pt x="12471" y="40069"/>
                    <a:pt x="13224" y="42476"/>
                    <a:pt x="13266" y="42580"/>
                  </a:cubicBezTo>
                  <a:cubicBezTo>
                    <a:pt x="13329" y="42789"/>
                    <a:pt x="13224" y="43020"/>
                    <a:pt x="13015" y="43082"/>
                  </a:cubicBezTo>
                  <a:cubicBezTo>
                    <a:pt x="12973" y="43082"/>
                    <a:pt x="12931" y="43103"/>
                    <a:pt x="12889" y="43103"/>
                  </a:cubicBezTo>
                  <a:cubicBezTo>
                    <a:pt x="12722" y="43103"/>
                    <a:pt x="12576" y="42999"/>
                    <a:pt x="12513" y="42831"/>
                  </a:cubicBezTo>
                  <a:cubicBezTo>
                    <a:pt x="12513" y="42789"/>
                    <a:pt x="11529" y="39776"/>
                    <a:pt x="13957" y="37914"/>
                  </a:cubicBezTo>
                  <a:cubicBezTo>
                    <a:pt x="14031" y="37865"/>
                    <a:pt x="14115" y="37841"/>
                    <a:pt x="14197" y="37841"/>
                  </a:cubicBezTo>
                  <a:close/>
                  <a:moveTo>
                    <a:pt x="53460" y="1"/>
                  </a:moveTo>
                  <a:cubicBezTo>
                    <a:pt x="52937" y="1"/>
                    <a:pt x="52414" y="84"/>
                    <a:pt x="51912" y="273"/>
                  </a:cubicBezTo>
                  <a:cubicBezTo>
                    <a:pt x="51766" y="315"/>
                    <a:pt x="51640" y="377"/>
                    <a:pt x="51494" y="419"/>
                  </a:cubicBezTo>
                  <a:cubicBezTo>
                    <a:pt x="51452" y="524"/>
                    <a:pt x="51368" y="587"/>
                    <a:pt x="51242" y="607"/>
                  </a:cubicBezTo>
                  <a:cubicBezTo>
                    <a:pt x="51180" y="628"/>
                    <a:pt x="44421" y="2260"/>
                    <a:pt x="41136" y="7575"/>
                  </a:cubicBezTo>
                  <a:cubicBezTo>
                    <a:pt x="41827" y="7847"/>
                    <a:pt x="42559" y="8286"/>
                    <a:pt x="43208" y="8998"/>
                  </a:cubicBezTo>
                  <a:cubicBezTo>
                    <a:pt x="43354" y="9144"/>
                    <a:pt x="43333" y="9395"/>
                    <a:pt x="43187" y="9542"/>
                  </a:cubicBezTo>
                  <a:cubicBezTo>
                    <a:pt x="43103" y="9626"/>
                    <a:pt x="43019" y="9646"/>
                    <a:pt x="42915" y="9646"/>
                  </a:cubicBezTo>
                  <a:cubicBezTo>
                    <a:pt x="42810" y="9646"/>
                    <a:pt x="42706" y="9605"/>
                    <a:pt x="42622" y="9521"/>
                  </a:cubicBezTo>
                  <a:cubicBezTo>
                    <a:pt x="41994" y="8851"/>
                    <a:pt x="41304" y="8454"/>
                    <a:pt x="40634" y="8224"/>
                  </a:cubicBezTo>
                  <a:cubicBezTo>
                    <a:pt x="40592" y="8245"/>
                    <a:pt x="40550" y="8245"/>
                    <a:pt x="40509" y="8245"/>
                  </a:cubicBezTo>
                  <a:cubicBezTo>
                    <a:pt x="40446" y="8245"/>
                    <a:pt x="40383" y="8224"/>
                    <a:pt x="40320" y="8203"/>
                  </a:cubicBezTo>
                  <a:cubicBezTo>
                    <a:pt x="40278" y="8182"/>
                    <a:pt x="40237" y="8140"/>
                    <a:pt x="40216" y="8098"/>
                  </a:cubicBezTo>
                  <a:cubicBezTo>
                    <a:pt x="39766" y="7990"/>
                    <a:pt x="39332" y="7951"/>
                    <a:pt x="38939" y="7951"/>
                  </a:cubicBezTo>
                  <a:cubicBezTo>
                    <a:pt x="37961" y="7951"/>
                    <a:pt x="37241" y="8194"/>
                    <a:pt x="37182" y="8224"/>
                  </a:cubicBezTo>
                  <a:cubicBezTo>
                    <a:pt x="37136" y="8237"/>
                    <a:pt x="37090" y="8244"/>
                    <a:pt x="37044" y="8244"/>
                  </a:cubicBezTo>
                  <a:cubicBezTo>
                    <a:pt x="36880" y="8244"/>
                    <a:pt x="36729" y="8157"/>
                    <a:pt x="36680" y="7993"/>
                  </a:cubicBezTo>
                  <a:cubicBezTo>
                    <a:pt x="36596" y="7784"/>
                    <a:pt x="36701" y="7554"/>
                    <a:pt x="36910" y="7491"/>
                  </a:cubicBezTo>
                  <a:cubicBezTo>
                    <a:pt x="36986" y="7461"/>
                    <a:pt x="37821" y="7167"/>
                    <a:pt x="38960" y="7167"/>
                  </a:cubicBezTo>
                  <a:cubicBezTo>
                    <a:pt x="39392" y="7167"/>
                    <a:pt x="39868" y="7209"/>
                    <a:pt x="40362" y="7324"/>
                  </a:cubicBezTo>
                  <a:cubicBezTo>
                    <a:pt x="41806" y="4897"/>
                    <a:pt x="43877" y="3202"/>
                    <a:pt x="45823" y="2030"/>
                  </a:cubicBezTo>
                  <a:lnTo>
                    <a:pt x="45823" y="2030"/>
                  </a:lnTo>
                  <a:cubicBezTo>
                    <a:pt x="44547" y="2239"/>
                    <a:pt x="43166" y="2344"/>
                    <a:pt x="41450" y="2344"/>
                  </a:cubicBezTo>
                  <a:cubicBezTo>
                    <a:pt x="40927" y="2344"/>
                    <a:pt x="40362" y="2344"/>
                    <a:pt x="39755" y="2323"/>
                  </a:cubicBezTo>
                  <a:lnTo>
                    <a:pt x="39504" y="2323"/>
                  </a:lnTo>
                  <a:cubicBezTo>
                    <a:pt x="35654" y="2323"/>
                    <a:pt x="34252" y="4499"/>
                    <a:pt x="34190" y="4583"/>
                  </a:cubicBezTo>
                  <a:cubicBezTo>
                    <a:pt x="33893" y="5054"/>
                    <a:pt x="33377" y="5351"/>
                    <a:pt x="32838" y="5351"/>
                  </a:cubicBezTo>
                  <a:cubicBezTo>
                    <a:pt x="32731" y="5351"/>
                    <a:pt x="32623" y="5339"/>
                    <a:pt x="32516" y="5315"/>
                  </a:cubicBezTo>
                  <a:cubicBezTo>
                    <a:pt x="32495" y="5315"/>
                    <a:pt x="31281" y="5064"/>
                    <a:pt x="29607" y="5064"/>
                  </a:cubicBezTo>
                  <a:cubicBezTo>
                    <a:pt x="27138" y="5064"/>
                    <a:pt x="23770" y="5587"/>
                    <a:pt x="21677" y="8077"/>
                  </a:cubicBezTo>
                  <a:cubicBezTo>
                    <a:pt x="18288" y="12115"/>
                    <a:pt x="19355" y="14689"/>
                    <a:pt x="19397" y="14815"/>
                  </a:cubicBezTo>
                  <a:cubicBezTo>
                    <a:pt x="19564" y="15170"/>
                    <a:pt x="19585" y="15610"/>
                    <a:pt x="19439" y="16007"/>
                  </a:cubicBezTo>
                  <a:cubicBezTo>
                    <a:pt x="21489" y="16488"/>
                    <a:pt x="24125" y="17514"/>
                    <a:pt x="26071" y="19836"/>
                  </a:cubicBezTo>
                  <a:cubicBezTo>
                    <a:pt x="26218" y="19983"/>
                    <a:pt x="26197" y="20234"/>
                    <a:pt x="26029" y="20380"/>
                  </a:cubicBezTo>
                  <a:cubicBezTo>
                    <a:pt x="25946" y="20443"/>
                    <a:pt x="25862" y="20464"/>
                    <a:pt x="25778" y="20464"/>
                  </a:cubicBezTo>
                  <a:cubicBezTo>
                    <a:pt x="25674" y="20464"/>
                    <a:pt x="25548" y="20422"/>
                    <a:pt x="25485" y="20338"/>
                  </a:cubicBezTo>
                  <a:cubicBezTo>
                    <a:pt x="23581" y="18079"/>
                    <a:pt x="20924" y="17116"/>
                    <a:pt x="18936" y="16698"/>
                  </a:cubicBezTo>
                  <a:cubicBezTo>
                    <a:pt x="18727" y="16886"/>
                    <a:pt x="18476" y="16991"/>
                    <a:pt x="18225" y="17032"/>
                  </a:cubicBezTo>
                  <a:cubicBezTo>
                    <a:pt x="18162" y="17053"/>
                    <a:pt x="12555" y="18016"/>
                    <a:pt x="11048" y="22431"/>
                  </a:cubicBezTo>
                  <a:cubicBezTo>
                    <a:pt x="9437" y="27160"/>
                    <a:pt x="9542" y="28833"/>
                    <a:pt x="9542" y="28854"/>
                  </a:cubicBezTo>
                  <a:cubicBezTo>
                    <a:pt x="9604" y="29273"/>
                    <a:pt x="9500" y="29670"/>
                    <a:pt x="9228" y="30005"/>
                  </a:cubicBezTo>
                  <a:cubicBezTo>
                    <a:pt x="9897" y="30068"/>
                    <a:pt x="10567" y="30256"/>
                    <a:pt x="11069" y="30633"/>
                  </a:cubicBezTo>
                  <a:cubicBezTo>
                    <a:pt x="11425" y="30277"/>
                    <a:pt x="11927" y="29900"/>
                    <a:pt x="12576" y="29587"/>
                  </a:cubicBezTo>
                  <a:cubicBezTo>
                    <a:pt x="12631" y="29565"/>
                    <a:pt x="12687" y="29554"/>
                    <a:pt x="12742" y="29554"/>
                  </a:cubicBezTo>
                  <a:cubicBezTo>
                    <a:pt x="12897" y="29554"/>
                    <a:pt x="13042" y="29636"/>
                    <a:pt x="13120" y="29775"/>
                  </a:cubicBezTo>
                  <a:cubicBezTo>
                    <a:pt x="13203" y="29963"/>
                    <a:pt x="13120" y="30214"/>
                    <a:pt x="12931" y="30298"/>
                  </a:cubicBezTo>
                  <a:cubicBezTo>
                    <a:pt x="10546" y="31449"/>
                    <a:pt x="11027" y="33060"/>
                    <a:pt x="11027" y="33060"/>
                  </a:cubicBezTo>
                  <a:cubicBezTo>
                    <a:pt x="11090" y="33269"/>
                    <a:pt x="10985" y="33499"/>
                    <a:pt x="10776" y="33562"/>
                  </a:cubicBezTo>
                  <a:cubicBezTo>
                    <a:pt x="10734" y="33583"/>
                    <a:pt x="10692" y="33583"/>
                    <a:pt x="10651" y="33583"/>
                  </a:cubicBezTo>
                  <a:cubicBezTo>
                    <a:pt x="10483" y="33583"/>
                    <a:pt x="10337" y="33478"/>
                    <a:pt x="10274" y="33311"/>
                  </a:cubicBezTo>
                  <a:cubicBezTo>
                    <a:pt x="10274" y="33290"/>
                    <a:pt x="9981" y="32328"/>
                    <a:pt x="10609" y="31281"/>
                  </a:cubicBezTo>
                  <a:cubicBezTo>
                    <a:pt x="10060" y="30867"/>
                    <a:pt x="9157" y="30751"/>
                    <a:pt x="8358" y="30751"/>
                  </a:cubicBezTo>
                  <a:cubicBezTo>
                    <a:pt x="7785" y="30751"/>
                    <a:pt x="7265" y="30811"/>
                    <a:pt x="6968" y="30863"/>
                  </a:cubicBezTo>
                  <a:lnTo>
                    <a:pt x="6843" y="30863"/>
                  </a:lnTo>
                  <a:cubicBezTo>
                    <a:pt x="5964" y="31219"/>
                    <a:pt x="4938" y="32097"/>
                    <a:pt x="4834" y="34148"/>
                  </a:cubicBezTo>
                  <a:cubicBezTo>
                    <a:pt x="5273" y="35780"/>
                    <a:pt x="6089" y="37768"/>
                    <a:pt x="7638" y="39107"/>
                  </a:cubicBezTo>
                  <a:cubicBezTo>
                    <a:pt x="7805" y="39274"/>
                    <a:pt x="7805" y="39504"/>
                    <a:pt x="7679" y="39672"/>
                  </a:cubicBezTo>
                  <a:cubicBezTo>
                    <a:pt x="7596" y="39756"/>
                    <a:pt x="7491" y="39818"/>
                    <a:pt x="7366" y="39818"/>
                  </a:cubicBezTo>
                  <a:cubicBezTo>
                    <a:pt x="7282" y="39818"/>
                    <a:pt x="7177" y="39776"/>
                    <a:pt x="7115" y="39714"/>
                  </a:cubicBezTo>
                  <a:cubicBezTo>
                    <a:pt x="5880" y="38626"/>
                    <a:pt x="5064" y="37203"/>
                    <a:pt x="4562" y="35864"/>
                  </a:cubicBezTo>
                  <a:cubicBezTo>
                    <a:pt x="3976" y="36889"/>
                    <a:pt x="0" y="44484"/>
                    <a:pt x="2553" y="49339"/>
                  </a:cubicBezTo>
                  <a:cubicBezTo>
                    <a:pt x="4813" y="53691"/>
                    <a:pt x="8433" y="54025"/>
                    <a:pt x="9479" y="54025"/>
                  </a:cubicBezTo>
                  <a:lnTo>
                    <a:pt x="9688" y="54025"/>
                  </a:lnTo>
                  <a:cubicBezTo>
                    <a:pt x="9740" y="54020"/>
                    <a:pt x="9791" y="54018"/>
                    <a:pt x="9841" y="54018"/>
                  </a:cubicBezTo>
                  <a:cubicBezTo>
                    <a:pt x="9992" y="54018"/>
                    <a:pt x="10133" y="54041"/>
                    <a:pt x="10274" y="54088"/>
                  </a:cubicBezTo>
                  <a:cubicBezTo>
                    <a:pt x="11634" y="53021"/>
                    <a:pt x="13057" y="50992"/>
                    <a:pt x="12576" y="47121"/>
                  </a:cubicBezTo>
                  <a:cubicBezTo>
                    <a:pt x="11236" y="46493"/>
                    <a:pt x="10692" y="45300"/>
                    <a:pt x="10692" y="45300"/>
                  </a:cubicBezTo>
                  <a:cubicBezTo>
                    <a:pt x="10609" y="45091"/>
                    <a:pt x="10692" y="44861"/>
                    <a:pt x="10902" y="44777"/>
                  </a:cubicBezTo>
                  <a:cubicBezTo>
                    <a:pt x="10950" y="44756"/>
                    <a:pt x="11002" y="44745"/>
                    <a:pt x="11053" y="44745"/>
                  </a:cubicBezTo>
                  <a:cubicBezTo>
                    <a:pt x="11201" y="44745"/>
                    <a:pt x="11347" y="44831"/>
                    <a:pt x="11425" y="44986"/>
                  </a:cubicBezTo>
                  <a:cubicBezTo>
                    <a:pt x="11446" y="45049"/>
                    <a:pt x="11885" y="46033"/>
                    <a:pt x="13057" y="46493"/>
                  </a:cubicBezTo>
                  <a:lnTo>
                    <a:pt x="13078" y="46493"/>
                  </a:lnTo>
                  <a:cubicBezTo>
                    <a:pt x="13439" y="46642"/>
                    <a:pt x="13867" y="46732"/>
                    <a:pt x="14370" y="46732"/>
                  </a:cubicBezTo>
                  <a:cubicBezTo>
                    <a:pt x="14712" y="46732"/>
                    <a:pt x="15090" y="46691"/>
                    <a:pt x="15505" y="46598"/>
                  </a:cubicBezTo>
                  <a:cubicBezTo>
                    <a:pt x="15538" y="46588"/>
                    <a:pt x="15571" y="46583"/>
                    <a:pt x="15604" y="46583"/>
                  </a:cubicBezTo>
                  <a:cubicBezTo>
                    <a:pt x="15777" y="46583"/>
                    <a:pt x="15933" y="46714"/>
                    <a:pt x="15986" y="46890"/>
                  </a:cubicBezTo>
                  <a:cubicBezTo>
                    <a:pt x="16028" y="47100"/>
                    <a:pt x="15902" y="47309"/>
                    <a:pt x="15672" y="47351"/>
                  </a:cubicBezTo>
                  <a:cubicBezTo>
                    <a:pt x="15212" y="47476"/>
                    <a:pt x="14773" y="47518"/>
                    <a:pt x="14375" y="47518"/>
                  </a:cubicBezTo>
                  <a:cubicBezTo>
                    <a:pt x="14019" y="47518"/>
                    <a:pt x="13685" y="47476"/>
                    <a:pt x="13392" y="47414"/>
                  </a:cubicBezTo>
                  <a:lnTo>
                    <a:pt x="13392" y="47414"/>
                  </a:lnTo>
                  <a:cubicBezTo>
                    <a:pt x="13768" y="51159"/>
                    <a:pt x="12387" y="53293"/>
                    <a:pt x="10964" y="54507"/>
                  </a:cubicBezTo>
                  <a:cubicBezTo>
                    <a:pt x="11174" y="54695"/>
                    <a:pt x="11299" y="54967"/>
                    <a:pt x="11362" y="55260"/>
                  </a:cubicBezTo>
                  <a:cubicBezTo>
                    <a:pt x="11425" y="55448"/>
                    <a:pt x="11906" y="57248"/>
                    <a:pt x="13894" y="57582"/>
                  </a:cubicBezTo>
                  <a:cubicBezTo>
                    <a:pt x="14312" y="57645"/>
                    <a:pt x="14773" y="57687"/>
                    <a:pt x="15254" y="57687"/>
                  </a:cubicBezTo>
                  <a:cubicBezTo>
                    <a:pt x="17660" y="57687"/>
                    <a:pt x="20087" y="56871"/>
                    <a:pt x="20108" y="56850"/>
                  </a:cubicBezTo>
                  <a:cubicBezTo>
                    <a:pt x="20265" y="56803"/>
                    <a:pt x="20422" y="56779"/>
                    <a:pt x="20588" y="56779"/>
                  </a:cubicBezTo>
                  <a:cubicBezTo>
                    <a:pt x="20643" y="56779"/>
                    <a:pt x="20699" y="56782"/>
                    <a:pt x="20757" y="56787"/>
                  </a:cubicBezTo>
                  <a:cubicBezTo>
                    <a:pt x="19522" y="52770"/>
                    <a:pt x="19229" y="46953"/>
                    <a:pt x="24251" y="41325"/>
                  </a:cubicBezTo>
                  <a:cubicBezTo>
                    <a:pt x="23581" y="40132"/>
                    <a:pt x="22493" y="37203"/>
                    <a:pt x="24523" y="32390"/>
                  </a:cubicBezTo>
                  <a:cubicBezTo>
                    <a:pt x="26678" y="27306"/>
                    <a:pt x="31407" y="25883"/>
                    <a:pt x="32872" y="25569"/>
                  </a:cubicBezTo>
                  <a:cubicBezTo>
                    <a:pt x="33604" y="24084"/>
                    <a:pt x="36429" y="18916"/>
                    <a:pt x="40885" y="18037"/>
                  </a:cubicBezTo>
                  <a:cubicBezTo>
                    <a:pt x="40530" y="17388"/>
                    <a:pt x="39442" y="15986"/>
                    <a:pt x="37035" y="15421"/>
                  </a:cubicBezTo>
                  <a:cubicBezTo>
                    <a:pt x="36826" y="15380"/>
                    <a:pt x="36701" y="15170"/>
                    <a:pt x="36742" y="14961"/>
                  </a:cubicBezTo>
                  <a:cubicBezTo>
                    <a:pt x="36778" y="14785"/>
                    <a:pt x="36946" y="14653"/>
                    <a:pt x="37123" y="14653"/>
                  </a:cubicBezTo>
                  <a:cubicBezTo>
                    <a:pt x="37157" y="14653"/>
                    <a:pt x="37190" y="14658"/>
                    <a:pt x="37224" y="14668"/>
                  </a:cubicBezTo>
                  <a:cubicBezTo>
                    <a:pt x="39609" y="15212"/>
                    <a:pt x="40843" y="16551"/>
                    <a:pt x="41387" y="17367"/>
                  </a:cubicBezTo>
                  <a:cubicBezTo>
                    <a:pt x="42392" y="15568"/>
                    <a:pt x="44882" y="12157"/>
                    <a:pt x="49234" y="11969"/>
                  </a:cubicBezTo>
                  <a:cubicBezTo>
                    <a:pt x="49569" y="10902"/>
                    <a:pt x="50573" y="8642"/>
                    <a:pt x="53272" y="6215"/>
                  </a:cubicBezTo>
                  <a:cubicBezTo>
                    <a:pt x="55134" y="4541"/>
                    <a:pt x="57352" y="3579"/>
                    <a:pt x="59528" y="3118"/>
                  </a:cubicBezTo>
                  <a:lnTo>
                    <a:pt x="59424" y="3014"/>
                  </a:lnTo>
                  <a:cubicBezTo>
                    <a:pt x="59403" y="2972"/>
                    <a:pt x="56599" y="1"/>
                    <a:pt x="53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075"/>
        <p:cNvGrpSpPr/>
        <p:nvPr/>
      </p:nvGrpSpPr>
      <p:grpSpPr>
        <a:xfrm>
          <a:off x="0" y="0"/>
          <a:ext cx="0" cy="0"/>
          <a:chOff x="0" y="0"/>
          <a:chExt cx="0" cy="0"/>
        </a:xfrm>
      </p:grpSpPr>
      <p:sp>
        <p:nvSpPr>
          <p:cNvPr id="2076" name="Google Shape;2076;p110"/>
          <p:cNvSpPr txBox="1">
            <a:spLocks noGrp="1"/>
          </p:cNvSpPr>
          <p:nvPr>
            <p:ph type="title"/>
          </p:nvPr>
        </p:nvSpPr>
        <p:spPr>
          <a:xfrm>
            <a:off x="5024950" y="1555600"/>
            <a:ext cx="3402300" cy="201818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 Training </a:t>
            </a:r>
            <a:br>
              <a:rPr lang="en" dirty="0"/>
            </a:br>
            <a:r>
              <a:rPr lang="en" dirty="0"/>
              <a:t>and Evaluation</a:t>
            </a:r>
            <a:endParaRPr dirty="0"/>
          </a:p>
        </p:txBody>
      </p:sp>
      <p:grpSp>
        <p:nvGrpSpPr>
          <p:cNvPr id="2078" name="Google Shape;2078;p110"/>
          <p:cNvGrpSpPr/>
          <p:nvPr/>
        </p:nvGrpSpPr>
        <p:grpSpPr>
          <a:xfrm flipH="1">
            <a:off x="1108620" y="95255"/>
            <a:ext cx="2715313" cy="5442132"/>
            <a:chOff x="674037" y="197776"/>
            <a:chExt cx="3276989" cy="6567864"/>
          </a:xfrm>
        </p:grpSpPr>
        <p:grpSp>
          <p:nvGrpSpPr>
            <p:cNvPr id="2079" name="Google Shape;2079;p110"/>
            <p:cNvGrpSpPr/>
            <p:nvPr/>
          </p:nvGrpSpPr>
          <p:grpSpPr>
            <a:xfrm>
              <a:off x="1251754" y="1820553"/>
              <a:ext cx="1999481" cy="2400504"/>
              <a:chOff x="1251754" y="1820553"/>
              <a:chExt cx="1999481" cy="2400504"/>
            </a:xfrm>
          </p:grpSpPr>
          <p:sp>
            <p:nvSpPr>
              <p:cNvPr id="2080" name="Google Shape;2080;p110"/>
              <p:cNvSpPr/>
              <p:nvPr/>
            </p:nvSpPr>
            <p:spPr>
              <a:xfrm>
                <a:off x="1739979" y="3030676"/>
                <a:ext cx="349980" cy="134890"/>
              </a:xfrm>
              <a:custGeom>
                <a:avLst/>
                <a:gdLst/>
                <a:ahLst/>
                <a:cxnLst/>
                <a:rect l="l" t="t" r="r" b="b"/>
                <a:pathLst>
                  <a:path w="9151" h="3527" extrusionOk="0">
                    <a:moveTo>
                      <a:pt x="548" y="0"/>
                    </a:moveTo>
                    <a:lnTo>
                      <a:pt x="1" y="3526"/>
                    </a:lnTo>
                    <a:cubicBezTo>
                      <a:pt x="1" y="3526"/>
                      <a:pt x="4666" y="2576"/>
                      <a:pt x="7628" y="2576"/>
                    </a:cubicBezTo>
                    <a:cubicBezTo>
                      <a:pt x="8220" y="2576"/>
                      <a:pt x="8745" y="2614"/>
                      <a:pt x="9150" y="2706"/>
                    </a:cubicBezTo>
                    <a:cubicBezTo>
                      <a:pt x="4621" y="1247"/>
                      <a:pt x="548" y="0"/>
                      <a:pt x="548"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1" name="Google Shape;2081;p110"/>
              <p:cNvGrpSpPr/>
              <p:nvPr/>
            </p:nvGrpSpPr>
            <p:grpSpPr>
              <a:xfrm>
                <a:off x="1251754" y="1820553"/>
                <a:ext cx="1999481" cy="2400504"/>
                <a:chOff x="721381" y="1421444"/>
                <a:chExt cx="1504954" cy="1806792"/>
              </a:xfrm>
            </p:grpSpPr>
            <p:sp>
              <p:nvSpPr>
                <p:cNvPr id="2082" name="Google Shape;2082;p110"/>
                <p:cNvSpPr/>
                <p:nvPr/>
              </p:nvSpPr>
              <p:spPr>
                <a:xfrm>
                  <a:off x="721381" y="2324514"/>
                  <a:ext cx="1353557" cy="325270"/>
                </a:xfrm>
                <a:custGeom>
                  <a:avLst/>
                  <a:gdLst/>
                  <a:ahLst/>
                  <a:cxnLst/>
                  <a:rect l="l" t="t" r="r" b="b"/>
                  <a:pathLst>
                    <a:path w="47023" h="11300" extrusionOk="0">
                      <a:moveTo>
                        <a:pt x="12919" y="0"/>
                      </a:moveTo>
                      <a:cubicBezTo>
                        <a:pt x="12919" y="0"/>
                        <a:pt x="6050" y="5502"/>
                        <a:pt x="1" y="8906"/>
                      </a:cubicBezTo>
                      <a:lnTo>
                        <a:pt x="5198" y="8177"/>
                      </a:lnTo>
                      <a:cubicBezTo>
                        <a:pt x="5198" y="8177"/>
                        <a:pt x="7205" y="5684"/>
                        <a:pt x="8968" y="4742"/>
                      </a:cubicBezTo>
                      <a:cubicBezTo>
                        <a:pt x="10624" y="3857"/>
                        <a:pt x="12521" y="3830"/>
                        <a:pt x="12745" y="3830"/>
                      </a:cubicBezTo>
                      <a:cubicBezTo>
                        <a:pt x="12759" y="3830"/>
                        <a:pt x="12767" y="3830"/>
                        <a:pt x="12767" y="3830"/>
                      </a:cubicBezTo>
                      <a:lnTo>
                        <a:pt x="13496" y="639"/>
                      </a:lnTo>
                      <a:cubicBezTo>
                        <a:pt x="13496" y="639"/>
                        <a:pt x="33922" y="6262"/>
                        <a:pt x="38512" y="9119"/>
                      </a:cubicBezTo>
                      <a:cubicBezTo>
                        <a:pt x="41158" y="10792"/>
                        <a:pt x="43289" y="11299"/>
                        <a:pt x="44893" y="11299"/>
                      </a:cubicBezTo>
                      <a:cubicBezTo>
                        <a:pt x="45591" y="11299"/>
                        <a:pt x="46190" y="11203"/>
                        <a:pt x="46689" y="11064"/>
                      </a:cubicBezTo>
                      <a:cubicBezTo>
                        <a:pt x="46445" y="10882"/>
                        <a:pt x="46324" y="10608"/>
                        <a:pt x="46385" y="10274"/>
                      </a:cubicBezTo>
                      <a:cubicBezTo>
                        <a:pt x="46445" y="9970"/>
                        <a:pt x="46719" y="9757"/>
                        <a:pt x="47023" y="9697"/>
                      </a:cubicBezTo>
                      <a:lnTo>
                        <a:pt x="12919" y="0"/>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10"/>
                <p:cNvSpPr/>
                <p:nvPr/>
              </p:nvSpPr>
              <p:spPr>
                <a:xfrm>
                  <a:off x="1831689" y="1421444"/>
                  <a:ext cx="80540" cy="84887"/>
                </a:xfrm>
                <a:custGeom>
                  <a:avLst/>
                  <a:gdLst/>
                  <a:ahLst/>
                  <a:cxnLst/>
                  <a:rect l="l" t="t" r="r" b="b"/>
                  <a:pathLst>
                    <a:path w="2798" h="2949" extrusionOk="0">
                      <a:moveTo>
                        <a:pt x="700" y="1"/>
                      </a:moveTo>
                      <a:lnTo>
                        <a:pt x="1" y="2280"/>
                      </a:lnTo>
                      <a:cubicBezTo>
                        <a:pt x="1" y="2280"/>
                        <a:pt x="70" y="2277"/>
                        <a:pt x="189" y="2277"/>
                      </a:cubicBezTo>
                      <a:cubicBezTo>
                        <a:pt x="684" y="2277"/>
                        <a:pt x="2037" y="2336"/>
                        <a:pt x="2797" y="2949"/>
                      </a:cubicBezTo>
                      <a:cubicBezTo>
                        <a:pt x="1825" y="1794"/>
                        <a:pt x="700" y="1"/>
                        <a:pt x="700"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10"/>
                <p:cNvSpPr/>
                <p:nvPr/>
              </p:nvSpPr>
              <p:spPr>
                <a:xfrm>
                  <a:off x="2120435" y="1504576"/>
                  <a:ext cx="105900" cy="103252"/>
                </a:xfrm>
                <a:custGeom>
                  <a:avLst/>
                  <a:gdLst/>
                  <a:ahLst/>
                  <a:cxnLst/>
                  <a:rect l="l" t="t" r="r" b="b"/>
                  <a:pathLst>
                    <a:path w="3679" h="3587" extrusionOk="0">
                      <a:moveTo>
                        <a:pt x="3678" y="0"/>
                      </a:moveTo>
                      <a:lnTo>
                        <a:pt x="3678" y="0"/>
                      </a:lnTo>
                      <a:cubicBezTo>
                        <a:pt x="3678" y="0"/>
                        <a:pt x="2067" y="973"/>
                        <a:pt x="0" y="1793"/>
                      </a:cubicBezTo>
                      <a:cubicBezTo>
                        <a:pt x="2098" y="2097"/>
                        <a:pt x="2827" y="3587"/>
                        <a:pt x="2827" y="3587"/>
                      </a:cubicBezTo>
                      <a:lnTo>
                        <a:pt x="3678" y="0"/>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10"/>
                <p:cNvSpPr/>
                <p:nvPr/>
              </p:nvSpPr>
              <p:spPr>
                <a:xfrm>
                  <a:off x="996137" y="2717245"/>
                  <a:ext cx="94501" cy="510991"/>
                </a:xfrm>
                <a:custGeom>
                  <a:avLst/>
                  <a:gdLst/>
                  <a:ahLst/>
                  <a:cxnLst/>
                  <a:rect l="l" t="t" r="r" b="b"/>
                  <a:pathLst>
                    <a:path w="3283" h="17752" extrusionOk="0">
                      <a:moveTo>
                        <a:pt x="1976" y="0"/>
                      </a:moveTo>
                      <a:lnTo>
                        <a:pt x="43" y="17363"/>
                      </a:lnTo>
                      <a:lnTo>
                        <a:pt x="43" y="17363"/>
                      </a:lnTo>
                      <a:cubicBezTo>
                        <a:pt x="182" y="16290"/>
                        <a:pt x="694" y="13370"/>
                        <a:pt x="2176" y="13370"/>
                      </a:cubicBezTo>
                      <a:cubicBezTo>
                        <a:pt x="2401" y="13370"/>
                        <a:pt x="2647" y="13437"/>
                        <a:pt x="2918" y="13587"/>
                      </a:cubicBezTo>
                      <a:cubicBezTo>
                        <a:pt x="3222" y="9423"/>
                        <a:pt x="3283" y="8724"/>
                        <a:pt x="3283" y="8724"/>
                      </a:cubicBezTo>
                      <a:lnTo>
                        <a:pt x="1976" y="0"/>
                      </a:lnTo>
                      <a:close/>
                      <a:moveTo>
                        <a:pt x="43" y="17363"/>
                      </a:moveTo>
                      <a:cubicBezTo>
                        <a:pt x="12" y="17604"/>
                        <a:pt x="0" y="17751"/>
                        <a:pt x="0" y="17751"/>
                      </a:cubicBezTo>
                      <a:lnTo>
                        <a:pt x="43" y="17363"/>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10"/>
                <p:cNvSpPr/>
                <p:nvPr/>
              </p:nvSpPr>
              <p:spPr>
                <a:xfrm>
                  <a:off x="1332091" y="1669919"/>
                  <a:ext cx="179417" cy="98905"/>
                </a:xfrm>
                <a:custGeom>
                  <a:avLst/>
                  <a:gdLst/>
                  <a:ahLst/>
                  <a:cxnLst/>
                  <a:rect l="l" t="t" r="r" b="b"/>
                  <a:pathLst>
                    <a:path w="6233" h="3436" extrusionOk="0">
                      <a:moveTo>
                        <a:pt x="3223" y="1"/>
                      </a:moveTo>
                      <a:lnTo>
                        <a:pt x="1" y="1126"/>
                      </a:lnTo>
                      <a:lnTo>
                        <a:pt x="5959" y="3436"/>
                      </a:lnTo>
                      <a:lnTo>
                        <a:pt x="6232" y="2919"/>
                      </a:lnTo>
                      <a:cubicBezTo>
                        <a:pt x="6232" y="2919"/>
                        <a:pt x="5928" y="2341"/>
                        <a:pt x="5867" y="1581"/>
                      </a:cubicBezTo>
                      <a:cubicBezTo>
                        <a:pt x="4925" y="1429"/>
                        <a:pt x="3223" y="1"/>
                        <a:pt x="3223"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10"/>
                <p:cNvSpPr/>
                <p:nvPr/>
              </p:nvSpPr>
              <p:spPr>
                <a:xfrm>
                  <a:off x="1473859" y="1745164"/>
                  <a:ext cx="84023" cy="189031"/>
                </a:xfrm>
                <a:custGeom>
                  <a:avLst/>
                  <a:gdLst/>
                  <a:ahLst/>
                  <a:cxnLst/>
                  <a:rect l="l" t="t" r="r" b="b"/>
                  <a:pathLst>
                    <a:path w="2919" h="6567" extrusionOk="0">
                      <a:moveTo>
                        <a:pt x="1155" y="1"/>
                      </a:moveTo>
                      <a:lnTo>
                        <a:pt x="0" y="123"/>
                      </a:lnTo>
                      <a:cubicBezTo>
                        <a:pt x="0" y="123"/>
                        <a:pt x="1337" y="1521"/>
                        <a:pt x="1793" y="3010"/>
                      </a:cubicBezTo>
                      <a:cubicBezTo>
                        <a:pt x="2280" y="4499"/>
                        <a:pt x="2189" y="6566"/>
                        <a:pt x="2189" y="6566"/>
                      </a:cubicBezTo>
                      <a:lnTo>
                        <a:pt x="2796" y="5077"/>
                      </a:lnTo>
                      <a:lnTo>
                        <a:pt x="2918" y="3101"/>
                      </a:lnTo>
                      <a:lnTo>
                        <a:pt x="1155" y="1"/>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88" name="Google Shape;2088;p110"/>
            <p:cNvGrpSpPr/>
            <p:nvPr/>
          </p:nvGrpSpPr>
          <p:grpSpPr>
            <a:xfrm>
              <a:off x="674037" y="197776"/>
              <a:ext cx="3276989" cy="6567864"/>
              <a:chOff x="286550" y="200025"/>
              <a:chExt cx="2466498" cy="4943448"/>
            </a:xfrm>
          </p:grpSpPr>
          <p:sp>
            <p:nvSpPr>
              <p:cNvPr id="2089" name="Google Shape;2089;p110"/>
              <p:cNvSpPr/>
              <p:nvPr/>
            </p:nvSpPr>
            <p:spPr>
              <a:xfrm>
                <a:off x="1097606" y="220146"/>
                <a:ext cx="713120" cy="487359"/>
              </a:xfrm>
              <a:custGeom>
                <a:avLst/>
                <a:gdLst/>
                <a:ahLst/>
                <a:cxnLst/>
                <a:rect l="l" t="t" r="r" b="b"/>
                <a:pathLst>
                  <a:path w="24774" h="16931" extrusionOk="0">
                    <a:moveTo>
                      <a:pt x="17691" y="0"/>
                    </a:moveTo>
                    <a:cubicBezTo>
                      <a:pt x="17691" y="0"/>
                      <a:pt x="16111" y="0"/>
                      <a:pt x="14895" y="578"/>
                    </a:cubicBezTo>
                    <a:lnTo>
                      <a:pt x="13709" y="1125"/>
                    </a:lnTo>
                    <a:cubicBezTo>
                      <a:pt x="13709" y="1125"/>
                      <a:pt x="7691" y="3800"/>
                      <a:pt x="6262" y="4742"/>
                    </a:cubicBezTo>
                    <a:cubicBezTo>
                      <a:pt x="4834" y="5654"/>
                      <a:pt x="3557" y="5958"/>
                      <a:pt x="2737" y="8876"/>
                    </a:cubicBezTo>
                    <a:cubicBezTo>
                      <a:pt x="1946" y="11794"/>
                      <a:pt x="1" y="16475"/>
                      <a:pt x="1" y="16475"/>
                    </a:cubicBezTo>
                    <a:lnTo>
                      <a:pt x="518" y="16931"/>
                    </a:lnTo>
                    <a:lnTo>
                      <a:pt x="10457" y="15776"/>
                    </a:lnTo>
                    <a:lnTo>
                      <a:pt x="10457" y="14803"/>
                    </a:lnTo>
                    <a:lnTo>
                      <a:pt x="12646" y="14286"/>
                    </a:lnTo>
                    <a:cubicBezTo>
                      <a:pt x="12646" y="14286"/>
                      <a:pt x="14469" y="15533"/>
                      <a:pt x="15776" y="15776"/>
                    </a:cubicBezTo>
                    <a:cubicBezTo>
                      <a:pt x="15839" y="15786"/>
                      <a:pt x="15902" y="15791"/>
                      <a:pt x="15967" y="15791"/>
                    </a:cubicBezTo>
                    <a:cubicBezTo>
                      <a:pt x="17264" y="15791"/>
                      <a:pt x="19029" y="13861"/>
                      <a:pt x="19029" y="13861"/>
                    </a:cubicBezTo>
                    <a:cubicBezTo>
                      <a:pt x="19029" y="13861"/>
                      <a:pt x="19251" y="14204"/>
                      <a:pt x="19701" y="14204"/>
                    </a:cubicBezTo>
                    <a:cubicBezTo>
                      <a:pt x="20032" y="14204"/>
                      <a:pt x="20486" y="14018"/>
                      <a:pt x="21065" y="13374"/>
                    </a:cubicBezTo>
                    <a:cubicBezTo>
                      <a:pt x="22433" y="11885"/>
                      <a:pt x="21491" y="11368"/>
                      <a:pt x="21491" y="11368"/>
                    </a:cubicBezTo>
                    <a:lnTo>
                      <a:pt x="23649" y="10396"/>
                    </a:lnTo>
                    <a:lnTo>
                      <a:pt x="24044" y="6080"/>
                    </a:lnTo>
                    <a:cubicBezTo>
                      <a:pt x="24044" y="6080"/>
                      <a:pt x="24773" y="5228"/>
                      <a:pt x="24530" y="4590"/>
                    </a:cubicBezTo>
                    <a:cubicBezTo>
                      <a:pt x="24287" y="3921"/>
                      <a:pt x="17691" y="0"/>
                      <a:pt x="17691"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10"/>
              <p:cNvSpPr/>
              <p:nvPr/>
            </p:nvSpPr>
            <p:spPr>
              <a:xfrm>
                <a:off x="2551783" y="4410254"/>
                <a:ext cx="201265" cy="708744"/>
              </a:xfrm>
              <a:custGeom>
                <a:avLst/>
                <a:gdLst/>
                <a:ahLst/>
                <a:cxnLst/>
                <a:rect l="l" t="t" r="r" b="b"/>
                <a:pathLst>
                  <a:path w="6992" h="24622" fill="none" extrusionOk="0">
                    <a:moveTo>
                      <a:pt x="2463" y="1"/>
                    </a:moveTo>
                    <a:cubicBezTo>
                      <a:pt x="2463" y="1"/>
                      <a:pt x="1" y="8785"/>
                      <a:pt x="5928" y="18086"/>
                    </a:cubicBezTo>
                    <a:lnTo>
                      <a:pt x="6992" y="24621"/>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10"/>
              <p:cNvSpPr/>
              <p:nvPr/>
            </p:nvSpPr>
            <p:spPr>
              <a:xfrm>
                <a:off x="1371469" y="1487449"/>
                <a:ext cx="494382" cy="563092"/>
              </a:xfrm>
              <a:custGeom>
                <a:avLst/>
                <a:gdLst/>
                <a:ahLst/>
                <a:cxnLst/>
                <a:rect l="l" t="t" r="r" b="b"/>
                <a:pathLst>
                  <a:path w="17175" h="19562" extrusionOk="0">
                    <a:moveTo>
                      <a:pt x="9997" y="0"/>
                    </a:moveTo>
                    <a:cubicBezTo>
                      <a:pt x="7056" y="0"/>
                      <a:pt x="3922" y="1142"/>
                      <a:pt x="3922" y="1142"/>
                    </a:cubicBezTo>
                    <a:lnTo>
                      <a:pt x="1065" y="1294"/>
                    </a:lnTo>
                    <a:cubicBezTo>
                      <a:pt x="1065" y="1294"/>
                      <a:pt x="1" y="3209"/>
                      <a:pt x="1369" y="5489"/>
                    </a:cubicBezTo>
                    <a:cubicBezTo>
                      <a:pt x="2767" y="7768"/>
                      <a:pt x="4560" y="7920"/>
                      <a:pt x="4560" y="7920"/>
                    </a:cubicBezTo>
                    <a:cubicBezTo>
                      <a:pt x="4560" y="7920"/>
                      <a:pt x="4834" y="9714"/>
                      <a:pt x="5624" y="10686"/>
                    </a:cubicBezTo>
                    <a:cubicBezTo>
                      <a:pt x="6414" y="11690"/>
                      <a:pt x="6353" y="12632"/>
                      <a:pt x="6353" y="12632"/>
                    </a:cubicBezTo>
                    <a:cubicBezTo>
                      <a:pt x="6353" y="12632"/>
                      <a:pt x="6080" y="15094"/>
                      <a:pt x="5867" y="16188"/>
                    </a:cubicBezTo>
                    <a:cubicBezTo>
                      <a:pt x="5624" y="17282"/>
                      <a:pt x="5776" y="18559"/>
                      <a:pt x="6353" y="18681"/>
                    </a:cubicBezTo>
                    <a:cubicBezTo>
                      <a:pt x="6425" y="18692"/>
                      <a:pt x="6489" y="18698"/>
                      <a:pt x="6547" y="18698"/>
                    </a:cubicBezTo>
                    <a:cubicBezTo>
                      <a:pt x="6930" y="18698"/>
                      <a:pt x="7022" y="18468"/>
                      <a:pt x="7022" y="18468"/>
                    </a:cubicBezTo>
                    <a:lnTo>
                      <a:pt x="8208" y="16370"/>
                    </a:lnTo>
                    <a:lnTo>
                      <a:pt x="8208" y="16370"/>
                    </a:lnTo>
                    <a:cubicBezTo>
                      <a:pt x="8208" y="16371"/>
                      <a:pt x="7873" y="18984"/>
                      <a:pt x="8299" y="19258"/>
                    </a:cubicBezTo>
                    <a:cubicBezTo>
                      <a:pt x="8724" y="19501"/>
                      <a:pt x="8968" y="19562"/>
                      <a:pt x="8968" y="19562"/>
                    </a:cubicBezTo>
                    <a:lnTo>
                      <a:pt x="9879" y="18133"/>
                    </a:lnTo>
                    <a:cubicBezTo>
                      <a:pt x="9879" y="18133"/>
                      <a:pt x="10275" y="19106"/>
                      <a:pt x="10548" y="19167"/>
                    </a:cubicBezTo>
                    <a:cubicBezTo>
                      <a:pt x="10564" y="19172"/>
                      <a:pt x="10579" y="19174"/>
                      <a:pt x="10594" y="19174"/>
                    </a:cubicBezTo>
                    <a:cubicBezTo>
                      <a:pt x="10842" y="19174"/>
                      <a:pt x="11004" y="18498"/>
                      <a:pt x="11004" y="18498"/>
                    </a:cubicBezTo>
                    <a:cubicBezTo>
                      <a:pt x="11004" y="18498"/>
                      <a:pt x="11825" y="19136"/>
                      <a:pt x="12189" y="19258"/>
                    </a:cubicBezTo>
                    <a:cubicBezTo>
                      <a:pt x="12219" y="19267"/>
                      <a:pt x="12249" y="19271"/>
                      <a:pt x="12280" y="19271"/>
                    </a:cubicBezTo>
                    <a:cubicBezTo>
                      <a:pt x="12671" y="19271"/>
                      <a:pt x="13193" y="18620"/>
                      <a:pt x="13193" y="18620"/>
                    </a:cubicBezTo>
                    <a:cubicBezTo>
                      <a:pt x="13193" y="18620"/>
                      <a:pt x="15442" y="16492"/>
                      <a:pt x="16262" y="14395"/>
                    </a:cubicBezTo>
                    <a:cubicBezTo>
                      <a:pt x="17083" y="12267"/>
                      <a:pt x="17174" y="10109"/>
                      <a:pt x="17174" y="10109"/>
                    </a:cubicBezTo>
                    <a:lnTo>
                      <a:pt x="15320" y="3300"/>
                    </a:lnTo>
                    <a:cubicBezTo>
                      <a:pt x="15320" y="3300"/>
                      <a:pt x="13679" y="230"/>
                      <a:pt x="10609" y="18"/>
                    </a:cubicBezTo>
                    <a:cubicBezTo>
                      <a:pt x="10407" y="6"/>
                      <a:pt x="10202" y="0"/>
                      <a:pt x="9997"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10"/>
              <p:cNvSpPr/>
              <p:nvPr/>
            </p:nvSpPr>
            <p:spPr>
              <a:xfrm>
                <a:off x="1828206" y="755611"/>
                <a:ext cx="77892" cy="456760"/>
              </a:xfrm>
              <a:custGeom>
                <a:avLst/>
                <a:gdLst/>
                <a:ahLst/>
                <a:cxnLst/>
                <a:rect l="l" t="t" r="r" b="b"/>
                <a:pathLst>
                  <a:path w="2706" h="15868" fill="none" extrusionOk="0">
                    <a:moveTo>
                      <a:pt x="152" y="15867"/>
                    </a:moveTo>
                    <a:cubicBezTo>
                      <a:pt x="0" y="11794"/>
                      <a:pt x="699" y="7356"/>
                      <a:pt x="1520" y="4074"/>
                    </a:cubicBezTo>
                    <a:lnTo>
                      <a:pt x="2706" y="1"/>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10"/>
              <p:cNvSpPr/>
              <p:nvPr/>
            </p:nvSpPr>
            <p:spPr>
              <a:xfrm>
                <a:off x="2341794" y="953337"/>
                <a:ext cx="173257" cy="395506"/>
              </a:xfrm>
              <a:custGeom>
                <a:avLst/>
                <a:gdLst/>
                <a:ahLst/>
                <a:cxnLst/>
                <a:rect l="l" t="t" r="r" b="b"/>
                <a:pathLst>
                  <a:path w="6019" h="13740" fill="none" extrusionOk="0">
                    <a:moveTo>
                      <a:pt x="6019" y="1"/>
                    </a:moveTo>
                    <a:cubicBezTo>
                      <a:pt x="6019" y="1"/>
                      <a:pt x="5472" y="2706"/>
                      <a:pt x="3557" y="7509"/>
                    </a:cubicBezTo>
                    <a:cubicBezTo>
                      <a:pt x="2888" y="9180"/>
                      <a:pt x="1642" y="11521"/>
                      <a:pt x="1" y="13740"/>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10"/>
              <p:cNvSpPr/>
              <p:nvPr/>
            </p:nvSpPr>
            <p:spPr>
              <a:xfrm>
                <a:off x="2371558" y="1018968"/>
                <a:ext cx="216118" cy="312375"/>
              </a:xfrm>
              <a:custGeom>
                <a:avLst/>
                <a:gdLst/>
                <a:ahLst/>
                <a:cxnLst/>
                <a:rect l="l" t="t" r="r" b="b"/>
                <a:pathLst>
                  <a:path w="7508" h="10852" fill="none" extrusionOk="0">
                    <a:moveTo>
                      <a:pt x="4073" y="943"/>
                    </a:moveTo>
                    <a:cubicBezTo>
                      <a:pt x="4073" y="943"/>
                      <a:pt x="6018" y="1"/>
                      <a:pt x="6748" y="1703"/>
                    </a:cubicBezTo>
                    <a:cubicBezTo>
                      <a:pt x="7508" y="3405"/>
                      <a:pt x="6322" y="7873"/>
                      <a:pt x="4529" y="9362"/>
                    </a:cubicBezTo>
                    <a:cubicBezTo>
                      <a:pt x="2705" y="10852"/>
                      <a:pt x="0" y="10517"/>
                      <a:pt x="0" y="10517"/>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10"/>
              <p:cNvSpPr/>
              <p:nvPr/>
            </p:nvSpPr>
            <p:spPr>
              <a:xfrm>
                <a:off x="1703969" y="829100"/>
                <a:ext cx="170637" cy="306272"/>
              </a:xfrm>
              <a:custGeom>
                <a:avLst/>
                <a:gdLst/>
                <a:ahLst/>
                <a:cxnLst/>
                <a:rect l="l" t="t" r="r" b="b"/>
                <a:pathLst>
                  <a:path w="5928" h="10640" fill="none" extrusionOk="0">
                    <a:moveTo>
                      <a:pt x="5927" y="1217"/>
                    </a:moveTo>
                    <a:cubicBezTo>
                      <a:pt x="5927" y="1217"/>
                      <a:pt x="4499" y="1"/>
                      <a:pt x="2553" y="730"/>
                    </a:cubicBezTo>
                    <a:cubicBezTo>
                      <a:pt x="578" y="1490"/>
                      <a:pt x="0" y="6049"/>
                      <a:pt x="851" y="7812"/>
                    </a:cubicBezTo>
                    <a:cubicBezTo>
                      <a:pt x="1702" y="9575"/>
                      <a:pt x="4438" y="10639"/>
                      <a:pt x="4438" y="10639"/>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10"/>
              <p:cNvSpPr/>
              <p:nvPr/>
            </p:nvSpPr>
            <p:spPr>
              <a:xfrm>
                <a:off x="1854458" y="767873"/>
                <a:ext cx="115514" cy="184627"/>
              </a:xfrm>
              <a:custGeom>
                <a:avLst/>
                <a:gdLst/>
                <a:ahLst/>
                <a:cxnLst/>
                <a:rect l="l" t="t" r="r" b="b"/>
                <a:pathLst>
                  <a:path w="4013" h="6414" fill="none" extrusionOk="0">
                    <a:moveTo>
                      <a:pt x="4012" y="0"/>
                    </a:moveTo>
                    <a:cubicBezTo>
                      <a:pt x="4012" y="0"/>
                      <a:pt x="2219" y="5167"/>
                      <a:pt x="0" y="6414"/>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10"/>
              <p:cNvSpPr/>
              <p:nvPr/>
            </p:nvSpPr>
            <p:spPr>
              <a:xfrm>
                <a:off x="2430165" y="914851"/>
                <a:ext cx="32412" cy="206504"/>
              </a:xfrm>
              <a:custGeom>
                <a:avLst/>
                <a:gdLst/>
                <a:ahLst/>
                <a:cxnLst/>
                <a:rect l="l" t="t" r="r" b="b"/>
                <a:pathLst>
                  <a:path w="1126" h="7174" fill="none" extrusionOk="0">
                    <a:moveTo>
                      <a:pt x="305" y="1"/>
                    </a:moveTo>
                    <a:cubicBezTo>
                      <a:pt x="305" y="1"/>
                      <a:pt x="1" y="5046"/>
                      <a:pt x="1125" y="7174"/>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10"/>
              <p:cNvSpPr/>
              <p:nvPr/>
            </p:nvSpPr>
            <p:spPr>
              <a:xfrm>
                <a:off x="1883330" y="466865"/>
                <a:ext cx="714847" cy="551262"/>
              </a:xfrm>
              <a:custGeom>
                <a:avLst/>
                <a:gdLst/>
                <a:ahLst/>
                <a:cxnLst/>
                <a:rect l="l" t="t" r="r" b="b"/>
                <a:pathLst>
                  <a:path w="24834" h="19151" fill="none" extrusionOk="0">
                    <a:moveTo>
                      <a:pt x="0" y="11369"/>
                    </a:moveTo>
                    <a:cubicBezTo>
                      <a:pt x="0" y="11369"/>
                      <a:pt x="426" y="8208"/>
                      <a:pt x="1003" y="5320"/>
                    </a:cubicBezTo>
                    <a:cubicBezTo>
                      <a:pt x="1581" y="2463"/>
                      <a:pt x="4408" y="214"/>
                      <a:pt x="6596" y="123"/>
                    </a:cubicBezTo>
                    <a:cubicBezTo>
                      <a:pt x="8754" y="1"/>
                      <a:pt x="16536" y="335"/>
                      <a:pt x="20457" y="2341"/>
                    </a:cubicBezTo>
                    <a:cubicBezTo>
                      <a:pt x="24347" y="4378"/>
                      <a:pt x="24834" y="7752"/>
                      <a:pt x="24621" y="10032"/>
                    </a:cubicBezTo>
                    <a:cubicBezTo>
                      <a:pt x="24408" y="12311"/>
                      <a:pt x="23223" y="16445"/>
                      <a:pt x="23010" y="17296"/>
                    </a:cubicBezTo>
                    <a:cubicBezTo>
                      <a:pt x="22797" y="18147"/>
                      <a:pt x="21612" y="19150"/>
                      <a:pt x="21612" y="19150"/>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10"/>
              <p:cNvSpPr/>
              <p:nvPr/>
            </p:nvSpPr>
            <p:spPr>
              <a:xfrm>
                <a:off x="1894700" y="469970"/>
                <a:ext cx="707852" cy="498168"/>
              </a:xfrm>
              <a:custGeom>
                <a:avLst/>
                <a:gdLst/>
                <a:ahLst/>
                <a:cxnLst/>
                <a:rect l="l" t="t" r="r" b="b"/>
                <a:pathLst>
                  <a:path w="24591" h="17128" extrusionOk="0">
                    <a:moveTo>
                      <a:pt x="7127" y="0"/>
                    </a:moveTo>
                    <a:cubicBezTo>
                      <a:pt x="6810" y="0"/>
                      <a:pt x="6539" y="6"/>
                      <a:pt x="6323" y="15"/>
                    </a:cubicBezTo>
                    <a:cubicBezTo>
                      <a:pt x="4165" y="136"/>
                      <a:pt x="1338" y="2355"/>
                      <a:pt x="760" y="5243"/>
                    </a:cubicBezTo>
                    <a:cubicBezTo>
                      <a:pt x="456" y="6793"/>
                      <a:pt x="183" y="8434"/>
                      <a:pt x="0" y="9620"/>
                    </a:cubicBezTo>
                    <a:cubicBezTo>
                      <a:pt x="1763" y="9711"/>
                      <a:pt x="3496" y="10075"/>
                      <a:pt x="5259" y="10471"/>
                    </a:cubicBezTo>
                    <a:cubicBezTo>
                      <a:pt x="6140" y="10653"/>
                      <a:pt x="7052" y="10835"/>
                      <a:pt x="7934" y="11109"/>
                    </a:cubicBezTo>
                    <a:cubicBezTo>
                      <a:pt x="8724" y="11383"/>
                      <a:pt x="9514" y="11717"/>
                      <a:pt x="10305" y="12051"/>
                    </a:cubicBezTo>
                    <a:cubicBezTo>
                      <a:pt x="11976" y="12781"/>
                      <a:pt x="13739" y="13297"/>
                      <a:pt x="15502" y="13845"/>
                    </a:cubicBezTo>
                    <a:cubicBezTo>
                      <a:pt x="17113" y="14361"/>
                      <a:pt x="18694" y="14939"/>
                      <a:pt x="20214" y="15668"/>
                    </a:cubicBezTo>
                    <a:cubicBezTo>
                      <a:pt x="21095" y="16063"/>
                      <a:pt x="22007" y="16550"/>
                      <a:pt x="22797" y="17127"/>
                    </a:cubicBezTo>
                    <a:cubicBezTo>
                      <a:pt x="23040" y="16094"/>
                      <a:pt x="24165" y="12142"/>
                      <a:pt x="24378" y="9924"/>
                    </a:cubicBezTo>
                    <a:cubicBezTo>
                      <a:pt x="24591" y="7644"/>
                      <a:pt x="24104" y="4270"/>
                      <a:pt x="20214" y="2264"/>
                    </a:cubicBezTo>
                    <a:cubicBezTo>
                      <a:pt x="16680" y="429"/>
                      <a:pt x="10012" y="0"/>
                      <a:pt x="7127"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10"/>
              <p:cNvSpPr/>
              <p:nvPr/>
            </p:nvSpPr>
            <p:spPr>
              <a:xfrm>
                <a:off x="1890325" y="748616"/>
                <a:ext cx="655348" cy="216147"/>
              </a:xfrm>
              <a:custGeom>
                <a:avLst/>
                <a:gdLst/>
                <a:ahLst/>
                <a:cxnLst/>
                <a:rect l="l" t="t" r="r" b="b"/>
                <a:pathLst>
                  <a:path w="22767" h="7509" fill="none" extrusionOk="0">
                    <a:moveTo>
                      <a:pt x="0" y="0"/>
                    </a:moveTo>
                    <a:cubicBezTo>
                      <a:pt x="0" y="0"/>
                      <a:pt x="5684" y="882"/>
                      <a:pt x="12311" y="3070"/>
                    </a:cubicBezTo>
                    <a:cubicBezTo>
                      <a:pt x="18937" y="5228"/>
                      <a:pt x="22767" y="7508"/>
                      <a:pt x="22767" y="7508"/>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10"/>
              <p:cNvSpPr/>
              <p:nvPr/>
            </p:nvSpPr>
            <p:spPr>
              <a:xfrm>
                <a:off x="1551723" y="345247"/>
                <a:ext cx="27144" cy="91911"/>
              </a:xfrm>
              <a:custGeom>
                <a:avLst/>
                <a:gdLst/>
                <a:ahLst/>
                <a:cxnLst/>
                <a:rect l="l" t="t" r="r" b="b"/>
                <a:pathLst>
                  <a:path w="943" h="3193" fill="none" extrusionOk="0">
                    <a:moveTo>
                      <a:pt x="183" y="1"/>
                    </a:moveTo>
                    <a:cubicBezTo>
                      <a:pt x="183" y="1"/>
                      <a:pt x="0" y="1916"/>
                      <a:pt x="943" y="3193"/>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10"/>
              <p:cNvSpPr/>
              <p:nvPr/>
            </p:nvSpPr>
            <p:spPr>
              <a:xfrm>
                <a:off x="1389863" y="394268"/>
                <a:ext cx="334251" cy="279128"/>
              </a:xfrm>
              <a:custGeom>
                <a:avLst/>
                <a:gdLst/>
                <a:ahLst/>
                <a:cxnLst/>
                <a:rect l="l" t="t" r="r" b="b"/>
                <a:pathLst>
                  <a:path w="11612" h="9697" fill="none" extrusionOk="0">
                    <a:moveTo>
                      <a:pt x="4407" y="0"/>
                    </a:moveTo>
                    <a:lnTo>
                      <a:pt x="10456" y="4286"/>
                    </a:lnTo>
                    <a:cubicBezTo>
                      <a:pt x="10456" y="4286"/>
                      <a:pt x="11611" y="5259"/>
                      <a:pt x="11581" y="6110"/>
                    </a:cubicBezTo>
                    <a:cubicBezTo>
                      <a:pt x="11550" y="6961"/>
                      <a:pt x="10517" y="7751"/>
                      <a:pt x="10031" y="7812"/>
                    </a:cubicBezTo>
                    <a:cubicBezTo>
                      <a:pt x="9514" y="7873"/>
                      <a:pt x="3648" y="7599"/>
                      <a:pt x="3648" y="7599"/>
                    </a:cubicBezTo>
                    <a:cubicBezTo>
                      <a:pt x="3648" y="7599"/>
                      <a:pt x="2432" y="8541"/>
                      <a:pt x="0" y="8967"/>
                    </a:cubicBezTo>
                    <a:lnTo>
                      <a:pt x="0" y="9696"/>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10"/>
              <p:cNvSpPr/>
              <p:nvPr/>
            </p:nvSpPr>
            <p:spPr>
              <a:xfrm>
                <a:off x="1097606" y="200025"/>
                <a:ext cx="718358" cy="506616"/>
              </a:xfrm>
              <a:custGeom>
                <a:avLst/>
                <a:gdLst/>
                <a:ahLst/>
                <a:cxnLst/>
                <a:rect l="l" t="t" r="r" b="b"/>
                <a:pathLst>
                  <a:path w="24956" h="17600" fill="none" extrusionOk="0">
                    <a:moveTo>
                      <a:pt x="20731" y="11156"/>
                    </a:moveTo>
                    <a:lnTo>
                      <a:pt x="23679" y="7508"/>
                    </a:lnTo>
                    <a:lnTo>
                      <a:pt x="24317" y="6627"/>
                    </a:lnTo>
                    <a:cubicBezTo>
                      <a:pt x="24956" y="5745"/>
                      <a:pt x="24682" y="5350"/>
                      <a:pt x="24074" y="4833"/>
                    </a:cubicBezTo>
                    <a:cubicBezTo>
                      <a:pt x="23466" y="4286"/>
                      <a:pt x="20062" y="2189"/>
                      <a:pt x="18512" y="1095"/>
                    </a:cubicBezTo>
                    <a:cubicBezTo>
                      <a:pt x="16962" y="0"/>
                      <a:pt x="15533" y="973"/>
                      <a:pt x="15533" y="973"/>
                    </a:cubicBezTo>
                    <a:lnTo>
                      <a:pt x="6536" y="5228"/>
                    </a:lnTo>
                    <a:cubicBezTo>
                      <a:pt x="6536" y="5228"/>
                      <a:pt x="4348" y="6961"/>
                      <a:pt x="3192" y="8693"/>
                    </a:cubicBezTo>
                    <a:cubicBezTo>
                      <a:pt x="2068" y="10426"/>
                      <a:pt x="1" y="17599"/>
                      <a:pt x="1" y="17599"/>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10"/>
              <p:cNvSpPr/>
              <p:nvPr/>
            </p:nvSpPr>
            <p:spPr>
              <a:xfrm>
                <a:off x="1587590" y="382006"/>
                <a:ext cx="73517" cy="55152"/>
              </a:xfrm>
              <a:custGeom>
                <a:avLst/>
                <a:gdLst/>
                <a:ahLst/>
                <a:cxnLst/>
                <a:rect l="l" t="t" r="r" b="b"/>
                <a:pathLst>
                  <a:path w="2554" h="1916" fill="none" extrusionOk="0">
                    <a:moveTo>
                      <a:pt x="1" y="1916"/>
                    </a:moveTo>
                    <a:cubicBezTo>
                      <a:pt x="1" y="1916"/>
                      <a:pt x="1064" y="335"/>
                      <a:pt x="2554" y="1"/>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10"/>
              <p:cNvSpPr/>
              <p:nvPr/>
            </p:nvSpPr>
            <p:spPr>
              <a:xfrm>
                <a:off x="1452845" y="619111"/>
                <a:ext cx="197753" cy="62147"/>
              </a:xfrm>
              <a:custGeom>
                <a:avLst/>
                <a:gdLst/>
                <a:ahLst/>
                <a:cxnLst/>
                <a:rect l="l" t="t" r="r" b="b"/>
                <a:pathLst>
                  <a:path w="6870" h="2159" fill="none" extrusionOk="0">
                    <a:moveTo>
                      <a:pt x="1" y="548"/>
                    </a:moveTo>
                    <a:cubicBezTo>
                      <a:pt x="1" y="548"/>
                      <a:pt x="1824" y="1581"/>
                      <a:pt x="3071" y="1885"/>
                    </a:cubicBezTo>
                    <a:cubicBezTo>
                      <a:pt x="4317" y="2159"/>
                      <a:pt x="6870" y="1"/>
                      <a:pt x="6870" y="1"/>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10"/>
              <p:cNvSpPr/>
              <p:nvPr/>
            </p:nvSpPr>
            <p:spPr>
              <a:xfrm>
                <a:off x="1716202" y="390756"/>
                <a:ext cx="81404" cy="156648"/>
              </a:xfrm>
              <a:custGeom>
                <a:avLst/>
                <a:gdLst/>
                <a:ahLst/>
                <a:cxnLst/>
                <a:rect l="l" t="t" r="r" b="b"/>
                <a:pathLst>
                  <a:path w="2828" h="5442" fill="none" extrusionOk="0">
                    <a:moveTo>
                      <a:pt x="2827" y="1"/>
                    </a:moveTo>
                    <a:cubicBezTo>
                      <a:pt x="2827" y="1"/>
                      <a:pt x="2584" y="2949"/>
                      <a:pt x="2432" y="3982"/>
                    </a:cubicBezTo>
                    <a:cubicBezTo>
                      <a:pt x="2280" y="5016"/>
                      <a:pt x="1" y="5441"/>
                      <a:pt x="1" y="5441"/>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10"/>
              <p:cNvSpPr/>
              <p:nvPr/>
            </p:nvSpPr>
            <p:spPr>
              <a:xfrm>
                <a:off x="514904" y="664176"/>
                <a:ext cx="1644026" cy="1968664"/>
              </a:xfrm>
              <a:custGeom>
                <a:avLst/>
                <a:gdLst/>
                <a:ahLst/>
                <a:cxnLst/>
                <a:rect l="l" t="t" r="r" b="b"/>
                <a:pathLst>
                  <a:path w="57114" h="68392" fill="none" extrusionOk="0">
                    <a:moveTo>
                      <a:pt x="34287" y="38391"/>
                    </a:moveTo>
                    <a:cubicBezTo>
                      <a:pt x="34287" y="38391"/>
                      <a:pt x="28816" y="36324"/>
                      <a:pt x="24986" y="34105"/>
                    </a:cubicBezTo>
                    <a:cubicBezTo>
                      <a:pt x="24226" y="31217"/>
                      <a:pt x="23162" y="31156"/>
                      <a:pt x="23162" y="31156"/>
                    </a:cubicBezTo>
                    <a:lnTo>
                      <a:pt x="29241" y="10335"/>
                    </a:lnTo>
                    <a:lnTo>
                      <a:pt x="30822" y="8816"/>
                    </a:lnTo>
                    <a:cubicBezTo>
                      <a:pt x="30822" y="8816"/>
                      <a:pt x="31308" y="7752"/>
                      <a:pt x="31977" y="5351"/>
                    </a:cubicBezTo>
                    <a:cubicBezTo>
                      <a:pt x="32645" y="2980"/>
                      <a:pt x="32797" y="791"/>
                      <a:pt x="32797" y="791"/>
                    </a:cubicBezTo>
                    <a:cubicBezTo>
                      <a:pt x="32797" y="791"/>
                      <a:pt x="30092" y="1"/>
                      <a:pt x="23314" y="1065"/>
                    </a:cubicBezTo>
                    <a:cubicBezTo>
                      <a:pt x="16536" y="2129"/>
                      <a:pt x="14651" y="3132"/>
                      <a:pt x="14651" y="3132"/>
                    </a:cubicBezTo>
                    <a:cubicBezTo>
                      <a:pt x="13648" y="5472"/>
                      <a:pt x="13283" y="7752"/>
                      <a:pt x="13405" y="9940"/>
                    </a:cubicBezTo>
                    <a:lnTo>
                      <a:pt x="3253" y="35685"/>
                    </a:lnTo>
                    <a:cubicBezTo>
                      <a:pt x="3253" y="35685"/>
                      <a:pt x="1703" y="38147"/>
                      <a:pt x="851" y="40792"/>
                    </a:cubicBezTo>
                    <a:cubicBezTo>
                      <a:pt x="0" y="43467"/>
                      <a:pt x="548" y="49485"/>
                      <a:pt x="3891" y="52525"/>
                    </a:cubicBezTo>
                    <a:cubicBezTo>
                      <a:pt x="7235" y="55564"/>
                      <a:pt x="50579" y="65048"/>
                      <a:pt x="57114" y="68391"/>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10"/>
              <p:cNvSpPr/>
              <p:nvPr/>
            </p:nvSpPr>
            <p:spPr>
              <a:xfrm>
                <a:off x="1857941" y="2534372"/>
                <a:ext cx="262519" cy="162779"/>
              </a:xfrm>
              <a:custGeom>
                <a:avLst/>
                <a:gdLst/>
                <a:ahLst/>
                <a:cxnLst/>
                <a:rect l="l" t="t" r="r" b="b"/>
                <a:pathLst>
                  <a:path w="9120" h="5655" fill="none" extrusionOk="0">
                    <a:moveTo>
                      <a:pt x="1" y="1"/>
                    </a:moveTo>
                    <a:cubicBezTo>
                      <a:pt x="1" y="1"/>
                      <a:pt x="7661" y="3648"/>
                      <a:pt x="9119" y="5654"/>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10"/>
              <p:cNvSpPr/>
              <p:nvPr/>
            </p:nvSpPr>
            <p:spPr>
              <a:xfrm>
                <a:off x="1866692" y="1808175"/>
                <a:ext cx="605492" cy="282640"/>
              </a:xfrm>
              <a:custGeom>
                <a:avLst/>
                <a:gdLst/>
                <a:ahLst/>
                <a:cxnLst/>
                <a:rect l="l" t="t" r="r" b="b"/>
                <a:pathLst>
                  <a:path w="21035" h="9819" fill="none" extrusionOk="0">
                    <a:moveTo>
                      <a:pt x="1" y="0"/>
                    </a:moveTo>
                    <a:cubicBezTo>
                      <a:pt x="1" y="0"/>
                      <a:pt x="10730" y="639"/>
                      <a:pt x="13192" y="943"/>
                    </a:cubicBezTo>
                    <a:cubicBezTo>
                      <a:pt x="15655" y="1277"/>
                      <a:pt x="19758" y="4712"/>
                      <a:pt x="21035" y="9818"/>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10"/>
              <p:cNvSpPr/>
              <p:nvPr/>
            </p:nvSpPr>
            <p:spPr>
              <a:xfrm>
                <a:off x="1977804" y="1676943"/>
                <a:ext cx="330768" cy="157512"/>
              </a:xfrm>
              <a:custGeom>
                <a:avLst/>
                <a:gdLst/>
                <a:ahLst/>
                <a:cxnLst/>
                <a:rect l="l" t="t" r="r" b="b"/>
                <a:pathLst>
                  <a:path w="11491" h="5472" fill="none" extrusionOk="0">
                    <a:moveTo>
                      <a:pt x="1" y="4559"/>
                    </a:moveTo>
                    <a:cubicBezTo>
                      <a:pt x="1" y="4559"/>
                      <a:pt x="7357" y="243"/>
                      <a:pt x="8816" y="122"/>
                    </a:cubicBezTo>
                    <a:cubicBezTo>
                      <a:pt x="10244" y="0"/>
                      <a:pt x="10852" y="1155"/>
                      <a:pt x="11126" y="1824"/>
                    </a:cubicBezTo>
                    <a:cubicBezTo>
                      <a:pt x="11399" y="2493"/>
                      <a:pt x="11491" y="4316"/>
                      <a:pt x="11491" y="4316"/>
                    </a:cubicBezTo>
                    <a:cubicBezTo>
                      <a:pt x="11491" y="4316"/>
                      <a:pt x="11156" y="5137"/>
                      <a:pt x="8998" y="5471"/>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10"/>
              <p:cNvSpPr/>
              <p:nvPr/>
            </p:nvSpPr>
            <p:spPr>
              <a:xfrm>
                <a:off x="2188685" y="1504576"/>
                <a:ext cx="37651" cy="175876"/>
              </a:xfrm>
              <a:custGeom>
                <a:avLst/>
                <a:gdLst/>
                <a:ahLst/>
                <a:cxnLst/>
                <a:rect l="l" t="t" r="r" b="b"/>
                <a:pathLst>
                  <a:path w="1308" h="6110" fill="none" extrusionOk="0">
                    <a:moveTo>
                      <a:pt x="1307" y="0"/>
                    </a:moveTo>
                    <a:cubicBezTo>
                      <a:pt x="669" y="1733"/>
                      <a:pt x="0" y="4347"/>
                      <a:pt x="882" y="6110"/>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10"/>
              <p:cNvSpPr/>
              <p:nvPr/>
            </p:nvSpPr>
            <p:spPr>
              <a:xfrm>
                <a:off x="2308547" y="1788054"/>
                <a:ext cx="426997" cy="3245163"/>
              </a:xfrm>
              <a:custGeom>
                <a:avLst/>
                <a:gdLst/>
                <a:ahLst/>
                <a:cxnLst/>
                <a:rect l="l" t="t" r="r" b="b"/>
                <a:pathLst>
                  <a:path w="14834" h="112738" fill="none" extrusionOk="0">
                    <a:moveTo>
                      <a:pt x="1" y="0"/>
                    </a:moveTo>
                    <a:cubicBezTo>
                      <a:pt x="1" y="0"/>
                      <a:pt x="4317" y="3800"/>
                      <a:pt x="7174" y="7721"/>
                    </a:cubicBezTo>
                    <a:cubicBezTo>
                      <a:pt x="10062" y="11642"/>
                      <a:pt x="10761" y="15137"/>
                      <a:pt x="9575" y="21855"/>
                    </a:cubicBezTo>
                    <a:cubicBezTo>
                      <a:pt x="8390" y="28542"/>
                      <a:pt x="1186" y="47691"/>
                      <a:pt x="1186" y="47691"/>
                    </a:cubicBezTo>
                    <a:cubicBezTo>
                      <a:pt x="1186" y="47691"/>
                      <a:pt x="2189" y="54226"/>
                      <a:pt x="1551" y="57083"/>
                    </a:cubicBezTo>
                    <a:cubicBezTo>
                      <a:pt x="3678" y="65381"/>
                      <a:pt x="14104" y="92737"/>
                      <a:pt x="14834" y="112737"/>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10"/>
              <p:cNvSpPr/>
              <p:nvPr/>
            </p:nvSpPr>
            <p:spPr>
              <a:xfrm>
                <a:off x="1055608" y="1560564"/>
                <a:ext cx="126021" cy="43782"/>
              </a:xfrm>
              <a:custGeom>
                <a:avLst/>
                <a:gdLst/>
                <a:ahLst/>
                <a:cxnLst/>
                <a:rect l="l" t="t" r="r" b="b"/>
                <a:pathLst>
                  <a:path w="4378" h="1521" fill="none" extrusionOk="0">
                    <a:moveTo>
                      <a:pt x="4378" y="0"/>
                    </a:moveTo>
                    <a:cubicBezTo>
                      <a:pt x="4378" y="0"/>
                      <a:pt x="3527" y="1247"/>
                      <a:pt x="1" y="1520"/>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10"/>
              <p:cNvSpPr/>
              <p:nvPr/>
            </p:nvSpPr>
            <p:spPr>
              <a:xfrm>
                <a:off x="1157997" y="1645423"/>
                <a:ext cx="82268" cy="120782"/>
              </a:xfrm>
              <a:custGeom>
                <a:avLst/>
                <a:gdLst/>
                <a:ahLst/>
                <a:cxnLst/>
                <a:rect l="l" t="t" r="r" b="b"/>
                <a:pathLst>
                  <a:path w="2858" h="4196" fill="none" extrusionOk="0">
                    <a:moveTo>
                      <a:pt x="2645" y="1"/>
                    </a:moveTo>
                    <a:cubicBezTo>
                      <a:pt x="2645" y="1"/>
                      <a:pt x="2857" y="1764"/>
                      <a:pt x="0" y="4195"/>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10"/>
              <p:cNvSpPr/>
              <p:nvPr/>
            </p:nvSpPr>
            <p:spPr>
              <a:xfrm>
                <a:off x="1311106" y="2404895"/>
                <a:ext cx="181144" cy="2686936"/>
              </a:xfrm>
              <a:custGeom>
                <a:avLst/>
                <a:gdLst/>
                <a:ahLst/>
                <a:cxnLst/>
                <a:rect l="l" t="t" r="r" b="b"/>
                <a:pathLst>
                  <a:path w="6293" h="93345" fill="none" extrusionOk="0">
                    <a:moveTo>
                      <a:pt x="2159" y="0"/>
                    </a:moveTo>
                    <a:cubicBezTo>
                      <a:pt x="2159" y="0"/>
                      <a:pt x="0" y="36627"/>
                      <a:pt x="1490" y="55138"/>
                    </a:cubicBezTo>
                    <a:cubicBezTo>
                      <a:pt x="2979" y="73649"/>
                      <a:pt x="6292" y="93345"/>
                      <a:pt x="6292" y="93345"/>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10"/>
              <p:cNvSpPr/>
              <p:nvPr/>
            </p:nvSpPr>
            <p:spPr>
              <a:xfrm>
                <a:off x="2072306" y="3160827"/>
                <a:ext cx="270378" cy="420894"/>
              </a:xfrm>
              <a:custGeom>
                <a:avLst/>
                <a:gdLst/>
                <a:ahLst/>
                <a:cxnLst/>
                <a:rect l="l" t="t" r="r" b="b"/>
                <a:pathLst>
                  <a:path w="9393" h="14622" fill="none" extrusionOk="0">
                    <a:moveTo>
                      <a:pt x="9393" y="1"/>
                    </a:moveTo>
                    <a:cubicBezTo>
                      <a:pt x="9393" y="1"/>
                      <a:pt x="5898" y="7904"/>
                      <a:pt x="1" y="14621"/>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10"/>
              <p:cNvSpPr/>
              <p:nvPr/>
            </p:nvSpPr>
            <p:spPr>
              <a:xfrm>
                <a:off x="2308547" y="3431208"/>
                <a:ext cx="44646" cy="423485"/>
              </a:xfrm>
              <a:custGeom>
                <a:avLst/>
                <a:gdLst/>
                <a:ahLst/>
                <a:cxnLst/>
                <a:rect l="l" t="t" r="r" b="b"/>
                <a:pathLst>
                  <a:path w="1551" h="14712" fill="none" extrusionOk="0">
                    <a:moveTo>
                      <a:pt x="1551" y="0"/>
                    </a:moveTo>
                    <a:cubicBezTo>
                      <a:pt x="1551" y="0"/>
                      <a:pt x="1" y="9149"/>
                      <a:pt x="396" y="14712"/>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10"/>
              <p:cNvSpPr/>
              <p:nvPr/>
            </p:nvSpPr>
            <p:spPr>
              <a:xfrm>
                <a:off x="1398614" y="2481004"/>
                <a:ext cx="280884" cy="1027193"/>
              </a:xfrm>
              <a:custGeom>
                <a:avLst/>
                <a:gdLst/>
                <a:ahLst/>
                <a:cxnLst/>
                <a:rect l="l" t="t" r="r" b="b"/>
                <a:pathLst>
                  <a:path w="9758" h="35685" fill="none" extrusionOk="0">
                    <a:moveTo>
                      <a:pt x="9240" y="1"/>
                    </a:moveTo>
                    <a:lnTo>
                      <a:pt x="5836" y="5259"/>
                    </a:lnTo>
                    <a:lnTo>
                      <a:pt x="9757" y="15016"/>
                    </a:lnTo>
                    <a:cubicBezTo>
                      <a:pt x="9757" y="15016"/>
                      <a:pt x="1125" y="27539"/>
                      <a:pt x="0" y="35685"/>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10"/>
              <p:cNvSpPr/>
              <p:nvPr/>
            </p:nvSpPr>
            <p:spPr>
              <a:xfrm>
                <a:off x="625152" y="2495886"/>
                <a:ext cx="253740" cy="2647587"/>
              </a:xfrm>
              <a:custGeom>
                <a:avLst/>
                <a:gdLst/>
                <a:ahLst/>
                <a:cxnLst/>
                <a:rect l="l" t="t" r="r" b="b"/>
                <a:pathLst>
                  <a:path w="8815" h="91978" fill="none" extrusionOk="0">
                    <a:moveTo>
                      <a:pt x="8815" y="0"/>
                    </a:moveTo>
                    <a:cubicBezTo>
                      <a:pt x="8481" y="13891"/>
                      <a:pt x="7934" y="41825"/>
                      <a:pt x="8724" y="44834"/>
                    </a:cubicBezTo>
                    <a:cubicBezTo>
                      <a:pt x="8511" y="50366"/>
                      <a:pt x="7295" y="55351"/>
                      <a:pt x="7295" y="55351"/>
                    </a:cubicBezTo>
                    <a:cubicBezTo>
                      <a:pt x="7295" y="55351"/>
                      <a:pt x="0" y="81248"/>
                      <a:pt x="426" y="91977"/>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10"/>
              <p:cNvSpPr/>
              <p:nvPr/>
            </p:nvSpPr>
            <p:spPr>
              <a:xfrm>
                <a:off x="941013" y="2334889"/>
                <a:ext cx="169745" cy="2067511"/>
              </a:xfrm>
              <a:custGeom>
                <a:avLst/>
                <a:gdLst/>
                <a:ahLst/>
                <a:cxnLst/>
                <a:rect l="l" t="t" r="r" b="b"/>
                <a:pathLst>
                  <a:path w="5897" h="71826" fill="none" extrusionOk="0">
                    <a:moveTo>
                      <a:pt x="5897" y="1"/>
                    </a:moveTo>
                    <a:cubicBezTo>
                      <a:pt x="5897" y="1"/>
                      <a:pt x="3496" y="13587"/>
                      <a:pt x="2006" y="29788"/>
                    </a:cubicBezTo>
                    <a:cubicBezTo>
                      <a:pt x="0" y="51582"/>
                      <a:pt x="61" y="71825"/>
                      <a:pt x="61" y="71825"/>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10"/>
              <p:cNvSpPr/>
              <p:nvPr/>
            </p:nvSpPr>
            <p:spPr>
              <a:xfrm>
                <a:off x="1006615" y="2667360"/>
                <a:ext cx="349133" cy="1344806"/>
              </a:xfrm>
              <a:custGeom>
                <a:avLst/>
                <a:gdLst/>
                <a:ahLst/>
                <a:cxnLst/>
                <a:rect l="l" t="t" r="r" b="b"/>
                <a:pathLst>
                  <a:path w="12129" h="46719" fill="none" extrusionOk="0">
                    <a:moveTo>
                      <a:pt x="1855" y="1"/>
                    </a:moveTo>
                    <a:lnTo>
                      <a:pt x="2919" y="10457"/>
                    </a:lnTo>
                    <a:cubicBezTo>
                      <a:pt x="2919" y="10457"/>
                      <a:pt x="2554" y="13436"/>
                      <a:pt x="2372" y="19089"/>
                    </a:cubicBezTo>
                    <a:cubicBezTo>
                      <a:pt x="2189" y="24743"/>
                      <a:pt x="1490" y="35199"/>
                      <a:pt x="1186" y="36476"/>
                    </a:cubicBezTo>
                    <a:cubicBezTo>
                      <a:pt x="852" y="37752"/>
                      <a:pt x="1" y="40214"/>
                      <a:pt x="1186" y="41764"/>
                    </a:cubicBezTo>
                    <a:cubicBezTo>
                      <a:pt x="2341" y="43284"/>
                      <a:pt x="8907" y="46354"/>
                      <a:pt x="12129" y="46719"/>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10"/>
              <p:cNvSpPr/>
              <p:nvPr/>
            </p:nvSpPr>
            <p:spPr>
              <a:xfrm>
                <a:off x="717006" y="3869551"/>
                <a:ext cx="323774" cy="1252925"/>
              </a:xfrm>
              <a:custGeom>
                <a:avLst/>
                <a:gdLst/>
                <a:ahLst/>
                <a:cxnLst/>
                <a:rect l="l" t="t" r="r" b="b"/>
                <a:pathLst>
                  <a:path w="11248" h="43527" fill="none" extrusionOk="0">
                    <a:moveTo>
                      <a:pt x="11247" y="0"/>
                    </a:moveTo>
                    <a:lnTo>
                      <a:pt x="11247" y="10730"/>
                    </a:lnTo>
                    <a:cubicBezTo>
                      <a:pt x="8846" y="16870"/>
                      <a:pt x="639" y="34894"/>
                      <a:pt x="1" y="43527"/>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10"/>
              <p:cNvSpPr/>
              <p:nvPr/>
            </p:nvSpPr>
            <p:spPr>
              <a:xfrm>
                <a:off x="1605955" y="4270271"/>
                <a:ext cx="563495" cy="58664"/>
              </a:xfrm>
              <a:custGeom>
                <a:avLst/>
                <a:gdLst/>
                <a:ahLst/>
                <a:cxnLst/>
                <a:rect l="l" t="t" r="r" b="b"/>
                <a:pathLst>
                  <a:path w="19576" h="2038" fill="none" extrusionOk="0">
                    <a:moveTo>
                      <a:pt x="1" y="1"/>
                    </a:moveTo>
                    <a:cubicBezTo>
                      <a:pt x="1" y="1"/>
                      <a:pt x="6050" y="2037"/>
                      <a:pt x="19576" y="1"/>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10"/>
              <p:cNvSpPr/>
              <p:nvPr/>
            </p:nvSpPr>
            <p:spPr>
              <a:xfrm>
                <a:off x="1598096" y="4296524"/>
                <a:ext cx="606356" cy="242370"/>
              </a:xfrm>
              <a:custGeom>
                <a:avLst/>
                <a:gdLst/>
                <a:ahLst/>
                <a:cxnLst/>
                <a:rect l="l" t="t" r="r" b="b"/>
                <a:pathLst>
                  <a:path w="21065" h="8420" fill="none" extrusionOk="0">
                    <a:moveTo>
                      <a:pt x="0" y="639"/>
                    </a:moveTo>
                    <a:lnTo>
                      <a:pt x="1064" y="5168"/>
                    </a:lnTo>
                    <a:lnTo>
                      <a:pt x="13192" y="8420"/>
                    </a:lnTo>
                    <a:lnTo>
                      <a:pt x="21064" y="3769"/>
                    </a:lnTo>
                    <a:lnTo>
                      <a:pt x="20153" y="0"/>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10"/>
              <p:cNvSpPr/>
              <p:nvPr/>
            </p:nvSpPr>
            <p:spPr>
              <a:xfrm>
                <a:off x="286550" y="2043524"/>
                <a:ext cx="588855" cy="689487"/>
              </a:xfrm>
              <a:custGeom>
                <a:avLst/>
                <a:gdLst/>
                <a:ahLst/>
                <a:cxnLst/>
                <a:rect l="l" t="t" r="r" b="b"/>
                <a:pathLst>
                  <a:path w="20457" h="23953" fill="none" extrusionOk="0">
                    <a:moveTo>
                      <a:pt x="9088" y="1"/>
                    </a:moveTo>
                    <a:cubicBezTo>
                      <a:pt x="9088" y="1"/>
                      <a:pt x="2705" y="5168"/>
                      <a:pt x="1338" y="8846"/>
                    </a:cubicBezTo>
                    <a:cubicBezTo>
                      <a:pt x="0" y="12493"/>
                      <a:pt x="760" y="20427"/>
                      <a:pt x="2523" y="22190"/>
                    </a:cubicBezTo>
                    <a:cubicBezTo>
                      <a:pt x="3648" y="23314"/>
                      <a:pt x="8085" y="23953"/>
                      <a:pt x="11216" y="23709"/>
                    </a:cubicBezTo>
                    <a:cubicBezTo>
                      <a:pt x="12675" y="23588"/>
                      <a:pt x="14104" y="23345"/>
                      <a:pt x="15380" y="22615"/>
                    </a:cubicBezTo>
                    <a:lnTo>
                      <a:pt x="20456" y="19880"/>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10"/>
              <p:cNvSpPr/>
              <p:nvPr/>
            </p:nvSpPr>
            <p:spPr>
              <a:xfrm>
                <a:off x="700397" y="2329650"/>
                <a:ext cx="392858" cy="250257"/>
              </a:xfrm>
              <a:custGeom>
                <a:avLst/>
                <a:gdLst/>
                <a:ahLst/>
                <a:cxnLst/>
                <a:rect l="l" t="t" r="r" b="b"/>
                <a:pathLst>
                  <a:path w="13648" h="8694" fill="none" extrusionOk="0">
                    <a:moveTo>
                      <a:pt x="13648" y="0"/>
                    </a:moveTo>
                    <a:cubicBezTo>
                      <a:pt x="13648" y="0"/>
                      <a:pt x="7751" y="6049"/>
                      <a:pt x="0" y="8693"/>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10"/>
              <p:cNvSpPr/>
              <p:nvPr/>
            </p:nvSpPr>
            <p:spPr>
              <a:xfrm>
                <a:off x="1205234" y="1465198"/>
                <a:ext cx="324637" cy="113758"/>
              </a:xfrm>
              <a:custGeom>
                <a:avLst/>
                <a:gdLst/>
                <a:ahLst/>
                <a:cxnLst/>
                <a:rect l="l" t="t" r="r" b="b"/>
                <a:pathLst>
                  <a:path w="11278" h="3952" fill="none" extrusionOk="0">
                    <a:moveTo>
                      <a:pt x="11277" y="1216"/>
                    </a:moveTo>
                    <a:cubicBezTo>
                      <a:pt x="11277" y="1216"/>
                      <a:pt x="9119" y="0"/>
                      <a:pt x="7721" y="0"/>
                    </a:cubicBezTo>
                    <a:cubicBezTo>
                      <a:pt x="6353" y="0"/>
                      <a:pt x="5928" y="578"/>
                      <a:pt x="5928" y="578"/>
                    </a:cubicBezTo>
                    <a:lnTo>
                      <a:pt x="2463" y="2706"/>
                    </a:lnTo>
                    <a:lnTo>
                      <a:pt x="1" y="3952"/>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10"/>
              <p:cNvSpPr/>
              <p:nvPr/>
            </p:nvSpPr>
            <p:spPr>
              <a:xfrm>
                <a:off x="1485229" y="1633189"/>
                <a:ext cx="140010" cy="389375"/>
              </a:xfrm>
              <a:custGeom>
                <a:avLst/>
                <a:gdLst/>
                <a:ahLst/>
                <a:cxnLst/>
                <a:rect l="l" t="t" r="r" b="b"/>
                <a:pathLst>
                  <a:path w="4864" h="13527" fill="none" extrusionOk="0">
                    <a:moveTo>
                      <a:pt x="0" y="0"/>
                    </a:moveTo>
                    <a:cubicBezTo>
                      <a:pt x="0" y="0"/>
                      <a:pt x="243" y="3678"/>
                      <a:pt x="1672" y="5623"/>
                    </a:cubicBezTo>
                    <a:cubicBezTo>
                      <a:pt x="1946" y="6231"/>
                      <a:pt x="2432" y="7204"/>
                      <a:pt x="2432" y="7204"/>
                    </a:cubicBezTo>
                    <a:lnTo>
                      <a:pt x="2432" y="9210"/>
                    </a:lnTo>
                    <a:cubicBezTo>
                      <a:pt x="2432" y="9210"/>
                      <a:pt x="1277" y="12128"/>
                      <a:pt x="2128" y="13283"/>
                    </a:cubicBezTo>
                    <a:cubicBezTo>
                      <a:pt x="2736" y="13526"/>
                      <a:pt x="3070" y="13405"/>
                      <a:pt x="3070" y="13405"/>
                    </a:cubicBezTo>
                    <a:lnTo>
                      <a:pt x="4742" y="9058"/>
                    </a:lnTo>
                    <a:cubicBezTo>
                      <a:pt x="4742" y="9058"/>
                      <a:pt x="4864" y="7295"/>
                      <a:pt x="4742" y="6475"/>
                    </a:cubicBezTo>
                    <a:cubicBezTo>
                      <a:pt x="4620" y="5684"/>
                      <a:pt x="4377" y="3557"/>
                      <a:pt x="4377" y="3557"/>
                    </a:cubicBezTo>
                    <a:lnTo>
                      <a:pt x="4803" y="2584"/>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10"/>
              <p:cNvSpPr/>
              <p:nvPr/>
            </p:nvSpPr>
            <p:spPr>
              <a:xfrm>
                <a:off x="1598096" y="1712809"/>
                <a:ext cx="215254" cy="337734"/>
              </a:xfrm>
              <a:custGeom>
                <a:avLst/>
                <a:gdLst/>
                <a:ahLst/>
                <a:cxnLst/>
                <a:rect l="l" t="t" r="r" b="b"/>
                <a:pathLst>
                  <a:path w="7478" h="11733" fill="none" extrusionOk="0">
                    <a:moveTo>
                      <a:pt x="7326" y="0"/>
                    </a:moveTo>
                    <a:cubicBezTo>
                      <a:pt x="7326" y="0"/>
                      <a:pt x="6961" y="517"/>
                      <a:pt x="6991" y="1034"/>
                    </a:cubicBezTo>
                    <a:cubicBezTo>
                      <a:pt x="7022" y="1520"/>
                      <a:pt x="7478" y="3222"/>
                      <a:pt x="6991" y="4225"/>
                    </a:cubicBezTo>
                    <a:cubicBezTo>
                      <a:pt x="6505" y="5198"/>
                      <a:pt x="2949" y="11429"/>
                      <a:pt x="2949" y="11429"/>
                    </a:cubicBezTo>
                    <a:cubicBezTo>
                      <a:pt x="2949" y="11429"/>
                      <a:pt x="2067" y="11338"/>
                      <a:pt x="1946" y="10517"/>
                    </a:cubicBezTo>
                    <a:cubicBezTo>
                      <a:pt x="1550" y="11186"/>
                      <a:pt x="1125" y="11733"/>
                      <a:pt x="1125" y="11733"/>
                    </a:cubicBezTo>
                    <a:cubicBezTo>
                      <a:pt x="1125" y="11733"/>
                      <a:pt x="0" y="11672"/>
                      <a:pt x="61" y="10213"/>
                    </a:cubicBezTo>
                    <a:cubicBezTo>
                      <a:pt x="91" y="8754"/>
                      <a:pt x="912" y="6778"/>
                      <a:pt x="912" y="6778"/>
                    </a:cubicBezTo>
                    <a:lnTo>
                      <a:pt x="973" y="3617"/>
                    </a:lnTo>
                    <a:lnTo>
                      <a:pt x="517" y="1550"/>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10"/>
              <p:cNvSpPr/>
              <p:nvPr/>
            </p:nvSpPr>
            <p:spPr>
              <a:xfrm>
                <a:off x="1654084" y="1712809"/>
                <a:ext cx="69142" cy="302761"/>
              </a:xfrm>
              <a:custGeom>
                <a:avLst/>
                <a:gdLst/>
                <a:ahLst/>
                <a:cxnLst/>
                <a:rect l="l" t="t" r="r" b="b"/>
                <a:pathLst>
                  <a:path w="2402" h="10518" fill="none" extrusionOk="0">
                    <a:moveTo>
                      <a:pt x="2402" y="0"/>
                    </a:moveTo>
                    <a:cubicBezTo>
                      <a:pt x="2402" y="0"/>
                      <a:pt x="1976" y="1003"/>
                      <a:pt x="2098" y="1520"/>
                    </a:cubicBezTo>
                    <a:cubicBezTo>
                      <a:pt x="2219" y="2006"/>
                      <a:pt x="2219" y="3769"/>
                      <a:pt x="2219" y="3769"/>
                    </a:cubicBezTo>
                    <a:lnTo>
                      <a:pt x="1" y="10517"/>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10"/>
              <p:cNvSpPr/>
              <p:nvPr/>
            </p:nvSpPr>
            <p:spPr>
              <a:xfrm>
                <a:off x="1410848" y="1479188"/>
                <a:ext cx="461136" cy="562632"/>
              </a:xfrm>
              <a:custGeom>
                <a:avLst/>
                <a:gdLst/>
                <a:ahLst/>
                <a:cxnLst/>
                <a:rect l="l" t="t" r="r" b="b"/>
                <a:pathLst>
                  <a:path w="16020" h="19546" fill="none" extrusionOk="0">
                    <a:moveTo>
                      <a:pt x="1" y="1764"/>
                    </a:moveTo>
                    <a:cubicBezTo>
                      <a:pt x="1" y="1764"/>
                      <a:pt x="973" y="1672"/>
                      <a:pt x="1916" y="1581"/>
                    </a:cubicBezTo>
                    <a:cubicBezTo>
                      <a:pt x="2888" y="1460"/>
                      <a:pt x="4621" y="517"/>
                      <a:pt x="6566" y="517"/>
                    </a:cubicBezTo>
                    <a:cubicBezTo>
                      <a:pt x="8481" y="517"/>
                      <a:pt x="9119" y="1"/>
                      <a:pt x="10669" y="609"/>
                    </a:cubicBezTo>
                    <a:cubicBezTo>
                      <a:pt x="12858" y="1460"/>
                      <a:pt x="13922" y="3466"/>
                      <a:pt x="13922" y="3466"/>
                    </a:cubicBezTo>
                    <a:cubicBezTo>
                      <a:pt x="13922" y="3466"/>
                      <a:pt x="16019" y="9332"/>
                      <a:pt x="15806" y="11004"/>
                    </a:cubicBezTo>
                    <a:cubicBezTo>
                      <a:pt x="15806" y="11004"/>
                      <a:pt x="15594" y="13618"/>
                      <a:pt x="14499" y="15472"/>
                    </a:cubicBezTo>
                    <a:cubicBezTo>
                      <a:pt x="13284" y="17539"/>
                      <a:pt x="11156" y="18937"/>
                      <a:pt x="11065" y="19545"/>
                    </a:cubicBezTo>
                    <a:cubicBezTo>
                      <a:pt x="10214" y="19515"/>
                      <a:pt x="10062" y="18785"/>
                      <a:pt x="10062" y="18785"/>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10"/>
              <p:cNvSpPr/>
              <p:nvPr/>
            </p:nvSpPr>
            <p:spPr>
              <a:xfrm>
                <a:off x="1388107" y="1500201"/>
                <a:ext cx="109383" cy="215254"/>
              </a:xfrm>
              <a:custGeom>
                <a:avLst/>
                <a:gdLst/>
                <a:ahLst/>
                <a:cxnLst/>
                <a:rect l="l" t="t" r="r" b="b"/>
                <a:pathLst>
                  <a:path w="3800" h="7478" fill="none" extrusionOk="0">
                    <a:moveTo>
                      <a:pt x="973" y="0"/>
                    </a:moveTo>
                    <a:cubicBezTo>
                      <a:pt x="973" y="0"/>
                      <a:pt x="0" y="669"/>
                      <a:pt x="365" y="3465"/>
                    </a:cubicBezTo>
                    <a:cubicBezTo>
                      <a:pt x="760" y="6262"/>
                      <a:pt x="2554" y="7295"/>
                      <a:pt x="3800" y="7477"/>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10"/>
              <p:cNvSpPr/>
              <p:nvPr/>
            </p:nvSpPr>
            <p:spPr>
              <a:xfrm>
                <a:off x="1794959" y="1421444"/>
                <a:ext cx="56908" cy="103281"/>
              </a:xfrm>
              <a:custGeom>
                <a:avLst/>
                <a:gdLst/>
                <a:ahLst/>
                <a:cxnLst/>
                <a:rect l="l" t="t" r="r" b="b"/>
                <a:pathLst>
                  <a:path w="1977" h="3588" fill="none" extrusionOk="0">
                    <a:moveTo>
                      <a:pt x="1976" y="1"/>
                    </a:moveTo>
                    <a:cubicBezTo>
                      <a:pt x="1642" y="1247"/>
                      <a:pt x="1064" y="2858"/>
                      <a:pt x="0" y="3587"/>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10"/>
              <p:cNvSpPr/>
              <p:nvPr/>
            </p:nvSpPr>
            <p:spPr>
              <a:xfrm>
                <a:off x="2242917" y="1008461"/>
                <a:ext cx="123401" cy="48157"/>
              </a:xfrm>
              <a:custGeom>
                <a:avLst/>
                <a:gdLst/>
                <a:ahLst/>
                <a:cxnLst/>
                <a:rect l="l" t="t" r="r" b="b"/>
                <a:pathLst>
                  <a:path w="4287" h="1673" fill="none" extrusionOk="0">
                    <a:moveTo>
                      <a:pt x="1" y="487"/>
                    </a:moveTo>
                    <a:cubicBezTo>
                      <a:pt x="639" y="1"/>
                      <a:pt x="1855" y="31"/>
                      <a:pt x="2615" y="335"/>
                    </a:cubicBezTo>
                    <a:cubicBezTo>
                      <a:pt x="3375" y="639"/>
                      <a:pt x="3679" y="1125"/>
                      <a:pt x="4287" y="1673"/>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10"/>
              <p:cNvSpPr/>
              <p:nvPr/>
            </p:nvSpPr>
            <p:spPr>
              <a:xfrm>
                <a:off x="1980452" y="920090"/>
                <a:ext cx="121645" cy="62147"/>
              </a:xfrm>
              <a:custGeom>
                <a:avLst/>
                <a:gdLst/>
                <a:ahLst/>
                <a:cxnLst/>
                <a:rect l="l" t="t" r="r" b="b"/>
                <a:pathLst>
                  <a:path w="4226" h="2159" fill="none" extrusionOk="0">
                    <a:moveTo>
                      <a:pt x="4225" y="2159"/>
                    </a:moveTo>
                    <a:cubicBezTo>
                      <a:pt x="3860" y="1399"/>
                      <a:pt x="3222" y="761"/>
                      <a:pt x="2462" y="426"/>
                    </a:cubicBezTo>
                    <a:cubicBezTo>
                      <a:pt x="1702" y="62"/>
                      <a:pt x="790" y="1"/>
                      <a:pt x="0" y="244"/>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10"/>
              <p:cNvSpPr/>
              <p:nvPr/>
            </p:nvSpPr>
            <p:spPr>
              <a:xfrm>
                <a:off x="2238541" y="1055986"/>
                <a:ext cx="45538" cy="66608"/>
              </a:xfrm>
              <a:custGeom>
                <a:avLst/>
                <a:gdLst/>
                <a:ahLst/>
                <a:cxnLst/>
                <a:rect l="l" t="t" r="r" b="b"/>
                <a:pathLst>
                  <a:path w="1582" h="2314" extrusionOk="0">
                    <a:moveTo>
                      <a:pt x="1047" y="1"/>
                    </a:moveTo>
                    <a:cubicBezTo>
                      <a:pt x="757" y="1"/>
                      <a:pt x="402" y="399"/>
                      <a:pt x="214" y="964"/>
                    </a:cubicBezTo>
                    <a:cubicBezTo>
                      <a:pt x="1" y="1602"/>
                      <a:pt x="92" y="2210"/>
                      <a:pt x="426" y="2301"/>
                    </a:cubicBezTo>
                    <a:cubicBezTo>
                      <a:pt x="454" y="2310"/>
                      <a:pt x="483" y="2314"/>
                      <a:pt x="512" y="2314"/>
                    </a:cubicBezTo>
                    <a:cubicBezTo>
                      <a:pt x="806" y="2314"/>
                      <a:pt x="1175" y="1909"/>
                      <a:pt x="1369" y="1329"/>
                    </a:cubicBezTo>
                    <a:cubicBezTo>
                      <a:pt x="1581" y="721"/>
                      <a:pt x="1490" y="113"/>
                      <a:pt x="1156" y="22"/>
                    </a:cubicBezTo>
                    <a:cubicBezTo>
                      <a:pt x="1121" y="8"/>
                      <a:pt x="1084" y="1"/>
                      <a:pt x="1047"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10"/>
              <p:cNvSpPr/>
              <p:nvPr/>
            </p:nvSpPr>
            <p:spPr>
              <a:xfrm>
                <a:off x="2028552" y="994126"/>
                <a:ext cx="44674" cy="66580"/>
              </a:xfrm>
              <a:custGeom>
                <a:avLst/>
                <a:gdLst/>
                <a:ahLst/>
                <a:cxnLst/>
                <a:rect l="l" t="t" r="r" b="b"/>
                <a:pathLst>
                  <a:path w="1552" h="2313" extrusionOk="0">
                    <a:moveTo>
                      <a:pt x="1070" y="0"/>
                    </a:moveTo>
                    <a:cubicBezTo>
                      <a:pt x="776" y="0"/>
                      <a:pt x="407" y="402"/>
                      <a:pt x="214" y="955"/>
                    </a:cubicBezTo>
                    <a:cubicBezTo>
                      <a:pt x="1" y="1593"/>
                      <a:pt x="92" y="2201"/>
                      <a:pt x="396" y="2292"/>
                    </a:cubicBezTo>
                    <a:cubicBezTo>
                      <a:pt x="431" y="2306"/>
                      <a:pt x="468" y="2313"/>
                      <a:pt x="505" y="2313"/>
                    </a:cubicBezTo>
                    <a:cubicBezTo>
                      <a:pt x="795" y="2313"/>
                      <a:pt x="1150" y="1915"/>
                      <a:pt x="1338" y="1350"/>
                    </a:cubicBezTo>
                    <a:cubicBezTo>
                      <a:pt x="1551" y="712"/>
                      <a:pt x="1460" y="104"/>
                      <a:pt x="1156" y="13"/>
                    </a:cubicBezTo>
                    <a:cubicBezTo>
                      <a:pt x="1128" y="4"/>
                      <a:pt x="1100" y="0"/>
                      <a:pt x="1070"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10"/>
              <p:cNvSpPr/>
              <p:nvPr/>
            </p:nvSpPr>
            <p:spPr>
              <a:xfrm>
                <a:off x="2164189" y="1027718"/>
                <a:ext cx="54260" cy="118134"/>
              </a:xfrm>
              <a:custGeom>
                <a:avLst/>
                <a:gdLst/>
                <a:ahLst/>
                <a:cxnLst/>
                <a:rect l="l" t="t" r="r" b="b"/>
                <a:pathLst>
                  <a:path w="1885" h="4104" fill="none" extrusionOk="0">
                    <a:moveTo>
                      <a:pt x="0" y="4104"/>
                    </a:moveTo>
                    <a:cubicBezTo>
                      <a:pt x="91" y="2919"/>
                      <a:pt x="122" y="2767"/>
                      <a:pt x="335" y="2128"/>
                    </a:cubicBezTo>
                    <a:cubicBezTo>
                      <a:pt x="730" y="882"/>
                      <a:pt x="1885" y="1"/>
                      <a:pt x="1885" y="1"/>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10"/>
              <p:cNvSpPr/>
              <p:nvPr/>
            </p:nvSpPr>
            <p:spPr>
              <a:xfrm>
                <a:off x="1815080" y="1210592"/>
                <a:ext cx="29" cy="29"/>
              </a:xfrm>
              <a:custGeom>
                <a:avLst/>
                <a:gdLst/>
                <a:ahLst/>
                <a:cxnLst/>
                <a:rect l="l" t="t" r="r" b="b"/>
                <a:pathLst>
                  <a:path w="1" h="1" fill="none" extrusionOk="0">
                    <a:moveTo>
                      <a:pt x="0" y="0"/>
                    </a:moveTo>
                    <a:close/>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10"/>
              <p:cNvSpPr/>
              <p:nvPr/>
            </p:nvSpPr>
            <p:spPr>
              <a:xfrm>
                <a:off x="1809841" y="1114333"/>
                <a:ext cx="539863" cy="479501"/>
              </a:xfrm>
              <a:custGeom>
                <a:avLst/>
                <a:gdLst/>
                <a:ahLst/>
                <a:cxnLst/>
                <a:rect l="l" t="t" r="r" b="b"/>
                <a:pathLst>
                  <a:path w="18755" h="16658" fill="none" extrusionOk="0">
                    <a:moveTo>
                      <a:pt x="61" y="4803"/>
                    </a:moveTo>
                    <a:cubicBezTo>
                      <a:pt x="0" y="4165"/>
                      <a:pt x="365" y="3587"/>
                      <a:pt x="942" y="3344"/>
                    </a:cubicBezTo>
                    <a:cubicBezTo>
                      <a:pt x="3404" y="2341"/>
                      <a:pt x="10000" y="1"/>
                      <a:pt x="13222" y="1642"/>
                    </a:cubicBezTo>
                    <a:cubicBezTo>
                      <a:pt x="16414" y="3253"/>
                      <a:pt x="18085" y="7052"/>
                      <a:pt x="18602" y="8511"/>
                    </a:cubicBezTo>
                    <a:cubicBezTo>
                      <a:pt x="18754" y="8876"/>
                      <a:pt x="18693" y="9302"/>
                      <a:pt x="18450" y="9636"/>
                    </a:cubicBezTo>
                    <a:cubicBezTo>
                      <a:pt x="17113" y="11308"/>
                      <a:pt x="12462" y="16657"/>
                      <a:pt x="7113" y="15502"/>
                    </a:cubicBezTo>
                    <a:cubicBezTo>
                      <a:pt x="1520" y="14287"/>
                      <a:pt x="426" y="7934"/>
                      <a:pt x="61" y="4803"/>
                    </a:cubicBezTo>
                    <a:close/>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10"/>
              <p:cNvSpPr/>
              <p:nvPr/>
            </p:nvSpPr>
            <p:spPr>
              <a:xfrm>
                <a:off x="1803710" y="901725"/>
                <a:ext cx="42890" cy="42890"/>
              </a:xfrm>
              <a:custGeom>
                <a:avLst/>
                <a:gdLst/>
                <a:ahLst/>
                <a:cxnLst/>
                <a:rect l="l" t="t" r="r" b="b"/>
                <a:pathLst>
                  <a:path w="1490" h="1490" fill="none" extrusionOk="0">
                    <a:moveTo>
                      <a:pt x="0" y="1"/>
                    </a:moveTo>
                    <a:cubicBezTo>
                      <a:pt x="395" y="1"/>
                      <a:pt x="791" y="153"/>
                      <a:pt x="1064" y="426"/>
                    </a:cubicBezTo>
                    <a:cubicBezTo>
                      <a:pt x="1338" y="700"/>
                      <a:pt x="1490" y="1095"/>
                      <a:pt x="1490" y="1490"/>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10"/>
              <p:cNvSpPr/>
              <p:nvPr/>
            </p:nvSpPr>
            <p:spPr>
              <a:xfrm>
                <a:off x="2455554" y="1107339"/>
                <a:ext cx="65630" cy="24525"/>
              </a:xfrm>
              <a:custGeom>
                <a:avLst/>
                <a:gdLst/>
                <a:ahLst/>
                <a:cxnLst/>
                <a:rect l="l" t="t" r="r" b="b"/>
                <a:pathLst>
                  <a:path w="2280" h="852" fill="none" extrusionOk="0">
                    <a:moveTo>
                      <a:pt x="0" y="852"/>
                    </a:moveTo>
                    <a:cubicBezTo>
                      <a:pt x="334" y="578"/>
                      <a:pt x="669" y="335"/>
                      <a:pt x="1064" y="183"/>
                    </a:cubicBezTo>
                    <a:cubicBezTo>
                      <a:pt x="1459" y="31"/>
                      <a:pt x="1915" y="1"/>
                      <a:pt x="2280" y="183"/>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10"/>
              <p:cNvSpPr/>
              <p:nvPr/>
            </p:nvSpPr>
            <p:spPr>
              <a:xfrm>
                <a:off x="2409181" y="1158087"/>
                <a:ext cx="59499" cy="84023"/>
              </a:xfrm>
              <a:custGeom>
                <a:avLst/>
                <a:gdLst/>
                <a:ahLst/>
                <a:cxnLst/>
                <a:rect l="l" t="t" r="r" b="b"/>
                <a:pathLst>
                  <a:path w="2067" h="2919" fill="none" extrusionOk="0">
                    <a:moveTo>
                      <a:pt x="1459" y="0"/>
                    </a:moveTo>
                    <a:cubicBezTo>
                      <a:pt x="1368" y="365"/>
                      <a:pt x="1429" y="760"/>
                      <a:pt x="1611" y="1095"/>
                    </a:cubicBezTo>
                    <a:cubicBezTo>
                      <a:pt x="1763" y="1399"/>
                      <a:pt x="2067" y="1703"/>
                      <a:pt x="2006" y="2037"/>
                    </a:cubicBezTo>
                    <a:cubicBezTo>
                      <a:pt x="1976" y="2311"/>
                      <a:pt x="1733" y="2493"/>
                      <a:pt x="1520" y="2584"/>
                    </a:cubicBezTo>
                    <a:cubicBezTo>
                      <a:pt x="1064" y="2827"/>
                      <a:pt x="517" y="2918"/>
                      <a:pt x="0" y="2827"/>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10"/>
              <p:cNvSpPr/>
              <p:nvPr/>
            </p:nvSpPr>
            <p:spPr>
              <a:xfrm>
                <a:off x="1808085" y="972594"/>
                <a:ext cx="33275" cy="62147"/>
              </a:xfrm>
              <a:custGeom>
                <a:avLst/>
                <a:gdLst/>
                <a:ahLst/>
                <a:cxnLst/>
                <a:rect l="l" t="t" r="r" b="b"/>
                <a:pathLst>
                  <a:path w="1156" h="2159" fill="none" extrusionOk="0">
                    <a:moveTo>
                      <a:pt x="1155" y="1"/>
                    </a:moveTo>
                    <a:cubicBezTo>
                      <a:pt x="730" y="122"/>
                      <a:pt x="274" y="274"/>
                      <a:pt x="122" y="669"/>
                    </a:cubicBezTo>
                    <a:cubicBezTo>
                      <a:pt x="0" y="943"/>
                      <a:pt x="61" y="1247"/>
                      <a:pt x="183" y="1490"/>
                    </a:cubicBezTo>
                    <a:cubicBezTo>
                      <a:pt x="335" y="1764"/>
                      <a:pt x="517" y="1976"/>
                      <a:pt x="730" y="2159"/>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10"/>
              <p:cNvSpPr/>
              <p:nvPr/>
            </p:nvSpPr>
            <p:spPr>
              <a:xfrm>
                <a:off x="1945449" y="707482"/>
                <a:ext cx="575729" cy="178525"/>
              </a:xfrm>
              <a:custGeom>
                <a:avLst/>
                <a:gdLst/>
                <a:ahLst/>
                <a:cxnLst/>
                <a:rect l="l" t="t" r="r" b="b"/>
                <a:pathLst>
                  <a:path w="20001" h="6202" fill="none" extrusionOk="0">
                    <a:moveTo>
                      <a:pt x="0" y="1"/>
                    </a:moveTo>
                    <a:cubicBezTo>
                      <a:pt x="0" y="1"/>
                      <a:pt x="14378" y="487"/>
                      <a:pt x="20001" y="6201"/>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10"/>
              <p:cNvSpPr/>
              <p:nvPr/>
            </p:nvSpPr>
            <p:spPr>
              <a:xfrm>
                <a:off x="1255983" y="4829369"/>
                <a:ext cx="190758" cy="247637"/>
              </a:xfrm>
              <a:custGeom>
                <a:avLst/>
                <a:gdLst/>
                <a:ahLst/>
                <a:cxnLst/>
                <a:rect l="l" t="t" r="r" b="b"/>
                <a:pathLst>
                  <a:path w="6627" h="8603" fill="none" extrusionOk="0">
                    <a:moveTo>
                      <a:pt x="1" y="0"/>
                    </a:moveTo>
                    <a:cubicBezTo>
                      <a:pt x="1" y="0"/>
                      <a:pt x="3770" y="1277"/>
                      <a:pt x="4955" y="3253"/>
                    </a:cubicBezTo>
                    <a:cubicBezTo>
                      <a:pt x="6171" y="5259"/>
                      <a:pt x="6627" y="8602"/>
                      <a:pt x="6627" y="8602"/>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10"/>
              <p:cNvSpPr/>
              <p:nvPr/>
            </p:nvSpPr>
            <p:spPr>
              <a:xfrm>
                <a:off x="1290986" y="4737486"/>
                <a:ext cx="116378" cy="202157"/>
              </a:xfrm>
              <a:custGeom>
                <a:avLst/>
                <a:gdLst/>
                <a:ahLst/>
                <a:cxnLst/>
                <a:rect l="l" t="t" r="r" b="b"/>
                <a:pathLst>
                  <a:path w="4043" h="7023" fill="none" extrusionOk="0">
                    <a:moveTo>
                      <a:pt x="0" y="1"/>
                    </a:moveTo>
                    <a:cubicBezTo>
                      <a:pt x="0" y="1"/>
                      <a:pt x="3162" y="2919"/>
                      <a:pt x="4043" y="7022"/>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10"/>
              <p:cNvSpPr/>
              <p:nvPr/>
            </p:nvSpPr>
            <p:spPr>
              <a:xfrm>
                <a:off x="1246368" y="1578929"/>
                <a:ext cx="18394" cy="77029"/>
              </a:xfrm>
              <a:custGeom>
                <a:avLst/>
                <a:gdLst/>
                <a:ahLst/>
                <a:cxnLst/>
                <a:rect l="l" t="t" r="r" b="b"/>
                <a:pathLst>
                  <a:path w="639" h="2676" fill="none" extrusionOk="0">
                    <a:moveTo>
                      <a:pt x="335" y="1"/>
                    </a:moveTo>
                    <a:cubicBezTo>
                      <a:pt x="335" y="1"/>
                      <a:pt x="0" y="1703"/>
                      <a:pt x="639" y="2676"/>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10"/>
              <p:cNvSpPr/>
              <p:nvPr/>
            </p:nvSpPr>
            <p:spPr>
              <a:xfrm>
                <a:off x="1869316" y="885351"/>
                <a:ext cx="21036" cy="325258"/>
              </a:xfrm>
              <a:custGeom>
                <a:avLst/>
                <a:gdLst/>
                <a:ahLst/>
                <a:cxnLst/>
                <a:rect l="l" t="t" r="r" b="b"/>
                <a:pathLst>
                  <a:path w="731" h="13163" fill="none" extrusionOk="0">
                    <a:moveTo>
                      <a:pt x="1" y="1"/>
                    </a:moveTo>
                    <a:lnTo>
                      <a:pt x="730" y="13162"/>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10"/>
              <p:cNvSpPr/>
              <p:nvPr/>
            </p:nvSpPr>
            <p:spPr>
              <a:xfrm>
                <a:off x="2305038" y="1112564"/>
                <a:ext cx="159491" cy="202161"/>
              </a:xfrm>
              <a:custGeom>
                <a:avLst/>
                <a:gdLst/>
                <a:ahLst/>
                <a:cxnLst/>
                <a:rect l="l" t="t" r="r" b="b"/>
                <a:pathLst>
                  <a:path w="7296" h="10214" fill="none" extrusionOk="0">
                    <a:moveTo>
                      <a:pt x="7296" y="0"/>
                    </a:moveTo>
                    <a:lnTo>
                      <a:pt x="1" y="10213"/>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10"/>
              <p:cNvSpPr/>
              <p:nvPr/>
            </p:nvSpPr>
            <p:spPr>
              <a:xfrm>
                <a:off x="900743" y="878092"/>
                <a:ext cx="385892" cy="71790"/>
              </a:xfrm>
              <a:custGeom>
                <a:avLst/>
                <a:gdLst/>
                <a:ahLst/>
                <a:cxnLst/>
                <a:rect l="l" t="t" r="r" b="b"/>
                <a:pathLst>
                  <a:path w="13406" h="2494" fill="none" extrusionOk="0">
                    <a:moveTo>
                      <a:pt x="1" y="2493"/>
                    </a:moveTo>
                    <a:cubicBezTo>
                      <a:pt x="1" y="2493"/>
                      <a:pt x="8937" y="1"/>
                      <a:pt x="13405" y="1916"/>
                    </a:cubicBez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10"/>
              <p:cNvSpPr/>
              <p:nvPr/>
            </p:nvSpPr>
            <p:spPr>
              <a:xfrm>
                <a:off x="1105493" y="651494"/>
                <a:ext cx="293146" cy="56908"/>
              </a:xfrm>
              <a:custGeom>
                <a:avLst/>
                <a:gdLst/>
                <a:ahLst/>
                <a:cxnLst/>
                <a:rect l="l" t="t" r="r" b="b"/>
                <a:pathLst>
                  <a:path w="10184" h="1977" extrusionOk="0">
                    <a:moveTo>
                      <a:pt x="10183" y="0"/>
                    </a:moveTo>
                    <a:lnTo>
                      <a:pt x="0" y="1976"/>
                    </a:lnTo>
                    <a:lnTo>
                      <a:pt x="0" y="1976"/>
                    </a:lnTo>
                    <a:lnTo>
                      <a:pt x="8998" y="943"/>
                    </a:lnTo>
                    <a:lnTo>
                      <a:pt x="9879" y="365"/>
                    </a:lnTo>
                    <a:lnTo>
                      <a:pt x="10183" y="0"/>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10"/>
              <p:cNvSpPr/>
              <p:nvPr/>
            </p:nvSpPr>
            <p:spPr>
              <a:xfrm>
                <a:off x="1040755" y="3869551"/>
                <a:ext cx="255496" cy="129504"/>
              </a:xfrm>
              <a:custGeom>
                <a:avLst/>
                <a:gdLst/>
                <a:ahLst/>
                <a:cxnLst/>
                <a:rect l="l" t="t" r="r" b="b"/>
                <a:pathLst>
                  <a:path w="8876" h="4499" extrusionOk="0">
                    <a:moveTo>
                      <a:pt x="0" y="0"/>
                    </a:moveTo>
                    <a:lnTo>
                      <a:pt x="0" y="3921"/>
                    </a:lnTo>
                    <a:cubicBezTo>
                      <a:pt x="0" y="3921"/>
                      <a:pt x="5806" y="3952"/>
                      <a:pt x="8876" y="4499"/>
                    </a:cubicBezTo>
                    <a:cubicBezTo>
                      <a:pt x="1885" y="1946"/>
                      <a:pt x="0" y="0"/>
                      <a:pt x="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10"/>
              <p:cNvSpPr/>
              <p:nvPr/>
            </p:nvSpPr>
            <p:spPr>
              <a:xfrm>
                <a:off x="1298844" y="4775109"/>
                <a:ext cx="147897" cy="280884"/>
              </a:xfrm>
              <a:custGeom>
                <a:avLst/>
                <a:gdLst/>
                <a:ahLst/>
                <a:cxnLst/>
                <a:rect l="l" t="t" r="r" b="b"/>
                <a:pathLst>
                  <a:path w="5138" h="9758" extrusionOk="0">
                    <a:moveTo>
                      <a:pt x="913" y="1"/>
                    </a:moveTo>
                    <a:cubicBezTo>
                      <a:pt x="913" y="1"/>
                      <a:pt x="1581" y="1551"/>
                      <a:pt x="1" y="2493"/>
                    </a:cubicBezTo>
                    <a:cubicBezTo>
                      <a:pt x="822" y="4074"/>
                      <a:pt x="1065" y="5259"/>
                      <a:pt x="1065" y="5259"/>
                    </a:cubicBezTo>
                    <a:lnTo>
                      <a:pt x="5138" y="9758"/>
                    </a:lnTo>
                    <a:cubicBezTo>
                      <a:pt x="5138" y="9758"/>
                      <a:pt x="3344" y="2159"/>
                      <a:pt x="913" y="1"/>
                    </a:cubicBez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10"/>
              <p:cNvSpPr/>
              <p:nvPr/>
            </p:nvSpPr>
            <p:spPr>
              <a:xfrm>
                <a:off x="1809841" y="1145249"/>
                <a:ext cx="539863" cy="420002"/>
              </a:xfrm>
              <a:custGeom>
                <a:avLst/>
                <a:gdLst/>
                <a:ahLst/>
                <a:cxnLst/>
                <a:rect l="l" t="t" r="r" b="b"/>
                <a:pathLst>
                  <a:path w="18755" h="14591" extrusionOk="0">
                    <a:moveTo>
                      <a:pt x="10333" y="0"/>
                    </a:moveTo>
                    <a:cubicBezTo>
                      <a:pt x="6996" y="0"/>
                      <a:pt x="2797" y="1515"/>
                      <a:pt x="942" y="2270"/>
                    </a:cubicBezTo>
                    <a:cubicBezTo>
                      <a:pt x="365" y="2513"/>
                      <a:pt x="0" y="3091"/>
                      <a:pt x="61" y="3729"/>
                    </a:cubicBezTo>
                    <a:cubicBezTo>
                      <a:pt x="426" y="6860"/>
                      <a:pt x="1520" y="13213"/>
                      <a:pt x="7113" y="14428"/>
                    </a:cubicBezTo>
                    <a:cubicBezTo>
                      <a:pt x="7626" y="14539"/>
                      <a:pt x="8133" y="14590"/>
                      <a:pt x="8632" y="14590"/>
                    </a:cubicBezTo>
                    <a:cubicBezTo>
                      <a:pt x="13325" y="14590"/>
                      <a:pt x="17241" y="10073"/>
                      <a:pt x="18450" y="8562"/>
                    </a:cubicBezTo>
                    <a:cubicBezTo>
                      <a:pt x="18693" y="8228"/>
                      <a:pt x="18754" y="7802"/>
                      <a:pt x="18602" y="7437"/>
                    </a:cubicBezTo>
                    <a:cubicBezTo>
                      <a:pt x="18085" y="5978"/>
                      <a:pt x="16414" y="2179"/>
                      <a:pt x="13222" y="568"/>
                    </a:cubicBezTo>
                    <a:cubicBezTo>
                      <a:pt x="12427" y="163"/>
                      <a:pt x="11426" y="0"/>
                      <a:pt x="10333"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10"/>
              <p:cNvSpPr/>
              <p:nvPr/>
            </p:nvSpPr>
            <p:spPr>
              <a:xfrm>
                <a:off x="1276996" y="4389270"/>
                <a:ext cx="74380" cy="385863"/>
              </a:xfrm>
              <a:custGeom>
                <a:avLst/>
                <a:gdLst/>
                <a:ahLst/>
                <a:cxnLst/>
                <a:rect l="l" t="t" r="r" b="b"/>
                <a:pathLst>
                  <a:path w="2584" h="13405" fill="none" extrusionOk="0">
                    <a:moveTo>
                      <a:pt x="2584" y="456"/>
                    </a:moveTo>
                    <a:lnTo>
                      <a:pt x="1185" y="122"/>
                    </a:lnTo>
                    <a:cubicBezTo>
                      <a:pt x="638" y="0"/>
                      <a:pt x="122" y="456"/>
                      <a:pt x="213" y="1034"/>
                    </a:cubicBezTo>
                    <a:cubicBezTo>
                      <a:pt x="486" y="2554"/>
                      <a:pt x="790" y="5137"/>
                      <a:pt x="486" y="6809"/>
                    </a:cubicBezTo>
                    <a:cubicBezTo>
                      <a:pt x="0" y="9271"/>
                      <a:pt x="669" y="11672"/>
                      <a:pt x="669" y="11672"/>
                    </a:cubicBezTo>
                    <a:lnTo>
                      <a:pt x="1672" y="13405"/>
                    </a:lnTo>
                  </a:path>
                </a:pathLst>
              </a:custGeom>
              <a:solidFill>
                <a:schemeClr val="accent5"/>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57" name="Google Shape;2157;p110"/>
          <p:cNvGrpSpPr/>
          <p:nvPr/>
        </p:nvGrpSpPr>
        <p:grpSpPr>
          <a:xfrm rot="-5400000" flipH="1">
            <a:off x="1615042" y="2142554"/>
            <a:ext cx="509871" cy="348535"/>
            <a:chOff x="5837600" y="1320725"/>
            <a:chExt cx="1830118" cy="1251023"/>
          </a:xfrm>
        </p:grpSpPr>
        <p:sp>
          <p:nvSpPr>
            <p:cNvPr id="2158" name="Google Shape;2158;p110"/>
            <p:cNvSpPr/>
            <p:nvPr/>
          </p:nvSpPr>
          <p:spPr>
            <a:xfrm>
              <a:off x="6153626" y="1387402"/>
              <a:ext cx="1514092" cy="1184346"/>
            </a:xfrm>
            <a:custGeom>
              <a:avLst/>
              <a:gdLst/>
              <a:ahLst/>
              <a:cxnLst/>
              <a:rect l="l" t="t" r="r" b="b"/>
              <a:pathLst>
                <a:path w="80494" h="62972" extrusionOk="0">
                  <a:moveTo>
                    <a:pt x="45287" y="5850"/>
                  </a:moveTo>
                  <a:cubicBezTo>
                    <a:pt x="45649" y="5850"/>
                    <a:pt x="46030" y="5877"/>
                    <a:pt x="46430" y="5934"/>
                  </a:cubicBezTo>
                  <a:cubicBezTo>
                    <a:pt x="46639" y="5976"/>
                    <a:pt x="46785" y="6185"/>
                    <a:pt x="46764" y="6394"/>
                  </a:cubicBezTo>
                  <a:cubicBezTo>
                    <a:pt x="46725" y="6590"/>
                    <a:pt x="46558" y="6731"/>
                    <a:pt x="46348" y="6731"/>
                  </a:cubicBezTo>
                  <a:cubicBezTo>
                    <a:pt x="46333" y="6731"/>
                    <a:pt x="46319" y="6730"/>
                    <a:pt x="46304" y="6729"/>
                  </a:cubicBezTo>
                  <a:cubicBezTo>
                    <a:pt x="45927" y="6673"/>
                    <a:pt x="45569" y="6648"/>
                    <a:pt x="45230" y="6648"/>
                  </a:cubicBezTo>
                  <a:cubicBezTo>
                    <a:pt x="41634" y="6648"/>
                    <a:pt x="40126" y="9525"/>
                    <a:pt x="40069" y="9658"/>
                  </a:cubicBezTo>
                  <a:cubicBezTo>
                    <a:pt x="39985" y="9805"/>
                    <a:pt x="39860" y="9889"/>
                    <a:pt x="39713" y="9889"/>
                  </a:cubicBezTo>
                  <a:cubicBezTo>
                    <a:pt x="39650" y="9889"/>
                    <a:pt x="39588" y="9868"/>
                    <a:pt x="39546" y="9847"/>
                  </a:cubicBezTo>
                  <a:cubicBezTo>
                    <a:pt x="39337" y="9742"/>
                    <a:pt x="39253" y="9512"/>
                    <a:pt x="39357" y="9303"/>
                  </a:cubicBezTo>
                  <a:cubicBezTo>
                    <a:pt x="39377" y="9284"/>
                    <a:pt x="41147" y="5850"/>
                    <a:pt x="45287" y="5850"/>
                  </a:cubicBezTo>
                  <a:close/>
                  <a:moveTo>
                    <a:pt x="57410" y="4006"/>
                  </a:moveTo>
                  <a:cubicBezTo>
                    <a:pt x="57538" y="4006"/>
                    <a:pt x="57669" y="4070"/>
                    <a:pt x="57749" y="4176"/>
                  </a:cubicBezTo>
                  <a:cubicBezTo>
                    <a:pt x="57791" y="4260"/>
                    <a:pt x="59068" y="6164"/>
                    <a:pt x="59360" y="7922"/>
                  </a:cubicBezTo>
                  <a:cubicBezTo>
                    <a:pt x="60051" y="8131"/>
                    <a:pt x="61788" y="8947"/>
                    <a:pt x="63378" y="12107"/>
                  </a:cubicBezTo>
                  <a:cubicBezTo>
                    <a:pt x="63482" y="12316"/>
                    <a:pt x="63399" y="12546"/>
                    <a:pt x="63210" y="12651"/>
                  </a:cubicBezTo>
                  <a:cubicBezTo>
                    <a:pt x="63148" y="12671"/>
                    <a:pt x="63085" y="12692"/>
                    <a:pt x="63043" y="12692"/>
                  </a:cubicBezTo>
                  <a:cubicBezTo>
                    <a:pt x="62876" y="12692"/>
                    <a:pt x="62750" y="12609"/>
                    <a:pt x="62687" y="12462"/>
                  </a:cubicBezTo>
                  <a:cubicBezTo>
                    <a:pt x="60888" y="8905"/>
                    <a:pt x="58984" y="8654"/>
                    <a:pt x="58963" y="8654"/>
                  </a:cubicBezTo>
                  <a:cubicBezTo>
                    <a:pt x="58775" y="8633"/>
                    <a:pt x="58628" y="8487"/>
                    <a:pt x="58607" y="8298"/>
                  </a:cubicBezTo>
                  <a:cubicBezTo>
                    <a:pt x="58440" y="6666"/>
                    <a:pt x="57101" y="4637"/>
                    <a:pt x="57080" y="4616"/>
                  </a:cubicBezTo>
                  <a:cubicBezTo>
                    <a:pt x="56975" y="4448"/>
                    <a:pt x="57017" y="4197"/>
                    <a:pt x="57205" y="4072"/>
                  </a:cubicBezTo>
                  <a:cubicBezTo>
                    <a:pt x="57266" y="4026"/>
                    <a:pt x="57338" y="4006"/>
                    <a:pt x="57410" y="4006"/>
                  </a:cubicBezTo>
                  <a:close/>
                  <a:moveTo>
                    <a:pt x="31816" y="13128"/>
                  </a:moveTo>
                  <a:cubicBezTo>
                    <a:pt x="31961" y="13128"/>
                    <a:pt x="32107" y="13209"/>
                    <a:pt x="32181" y="13341"/>
                  </a:cubicBezTo>
                  <a:cubicBezTo>
                    <a:pt x="32264" y="13550"/>
                    <a:pt x="32181" y="13780"/>
                    <a:pt x="31992" y="13885"/>
                  </a:cubicBezTo>
                  <a:cubicBezTo>
                    <a:pt x="27410" y="16166"/>
                    <a:pt x="27975" y="20978"/>
                    <a:pt x="27996" y="21187"/>
                  </a:cubicBezTo>
                  <a:cubicBezTo>
                    <a:pt x="28017" y="21313"/>
                    <a:pt x="27975" y="21459"/>
                    <a:pt x="27870" y="21543"/>
                  </a:cubicBezTo>
                  <a:cubicBezTo>
                    <a:pt x="27801" y="21599"/>
                    <a:pt x="27722" y="21627"/>
                    <a:pt x="27639" y="21627"/>
                  </a:cubicBezTo>
                  <a:cubicBezTo>
                    <a:pt x="27598" y="21627"/>
                    <a:pt x="27557" y="21620"/>
                    <a:pt x="27515" y="21606"/>
                  </a:cubicBezTo>
                  <a:cubicBezTo>
                    <a:pt x="27015" y="21471"/>
                    <a:pt x="26523" y="21415"/>
                    <a:pt x="26051" y="21415"/>
                  </a:cubicBezTo>
                  <a:cubicBezTo>
                    <a:pt x="23739" y="21415"/>
                    <a:pt x="21904" y="22760"/>
                    <a:pt x="21886" y="22778"/>
                  </a:cubicBezTo>
                  <a:cubicBezTo>
                    <a:pt x="21823" y="22840"/>
                    <a:pt x="21740" y="22861"/>
                    <a:pt x="21656" y="22861"/>
                  </a:cubicBezTo>
                  <a:cubicBezTo>
                    <a:pt x="21531" y="22861"/>
                    <a:pt x="21405" y="22798"/>
                    <a:pt x="21321" y="22694"/>
                  </a:cubicBezTo>
                  <a:cubicBezTo>
                    <a:pt x="21196" y="22526"/>
                    <a:pt x="21238" y="22275"/>
                    <a:pt x="21405" y="22150"/>
                  </a:cubicBezTo>
                  <a:cubicBezTo>
                    <a:pt x="21514" y="22077"/>
                    <a:pt x="23463" y="20636"/>
                    <a:pt x="25984" y="20636"/>
                  </a:cubicBezTo>
                  <a:cubicBezTo>
                    <a:pt x="26371" y="20636"/>
                    <a:pt x="26771" y="20670"/>
                    <a:pt x="27180" y="20748"/>
                  </a:cubicBezTo>
                  <a:cubicBezTo>
                    <a:pt x="27159" y="19262"/>
                    <a:pt x="27494" y="15245"/>
                    <a:pt x="31637" y="13174"/>
                  </a:cubicBezTo>
                  <a:cubicBezTo>
                    <a:pt x="31693" y="13143"/>
                    <a:pt x="31754" y="13128"/>
                    <a:pt x="31816" y="13128"/>
                  </a:cubicBezTo>
                  <a:close/>
                  <a:moveTo>
                    <a:pt x="55114" y="23596"/>
                  </a:moveTo>
                  <a:cubicBezTo>
                    <a:pt x="56182" y="23596"/>
                    <a:pt x="57387" y="24052"/>
                    <a:pt x="58691" y="24954"/>
                  </a:cubicBezTo>
                  <a:cubicBezTo>
                    <a:pt x="61378" y="26777"/>
                    <a:pt x="63167" y="27091"/>
                    <a:pt x="64087" y="27091"/>
                  </a:cubicBezTo>
                  <a:cubicBezTo>
                    <a:pt x="64571" y="27091"/>
                    <a:pt x="64814" y="27004"/>
                    <a:pt x="64822" y="27004"/>
                  </a:cubicBezTo>
                  <a:cubicBezTo>
                    <a:pt x="64863" y="26990"/>
                    <a:pt x="64905" y="26984"/>
                    <a:pt x="64948" y="26984"/>
                  </a:cubicBezTo>
                  <a:cubicBezTo>
                    <a:pt x="65103" y="26984"/>
                    <a:pt x="65258" y="27071"/>
                    <a:pt x="65324" y="27234"/>
                  </a:cubicBezTo>
                  <a:cubicBezTo>
                    <a:pt x="65407" y="27423"/>
                    <a:pt x="65303" y="27653"/>
                    <a:pt x="65114" y="27736"/>
                  </a:cubicBezTo>
                  <a:cubicBezTo>
                    <a:pt x="65073" y="27757"/>
                    <a:pt x="64738" y="27883"/>
                    <a:pt x="64089" y="27883"/>
                  </a:cubicBezTo>
                  <a:cubicBezTo>
                    <a:pt x="63001" y="27883"/>
                    <a:pt x="61076" y="27527"/>
                    <a:pt x="58252" y="25602"/>
                  </a:cubicBezTo>
                  <a:cubicBezTo>
                    <a:pt x="57068" y="24797"/>
                    <a:pt x="56013" y="24379"/>
                    <a:pt x="55098" y="24379"/>
                  </a:cubicBezTo>
                  <a:cubicBezTo>
                    <a:pt x="54848" y="24379"/>
                    <a:pt x="54609" y="24410"/>
                    <a:pt x="54381" y="24472"/>
                  </a:cubicBezTo>
                  <a:cubicBezTo>
                    <a:pt x="53314" y="24744"/>
                    <a:pt x="52874" y="25623"/>
                    <a:pt x="52853" y="25623"/>
                  </a:cubicBezTo>
                  <a:cubicBezTo>
                    <a:pt x="52794" y="25755"/>
                    <a:pt x="52663" y="25836"/>
                    <a:pt x="52518" y="25836"/>
                  </a:cubicBezTo>
                  <a:cubicBezTo>
                    <a:pt x="52456" y="25836"/>
                    <a:pt x="52392" y="25822"/>
                    <a:pt x="52330" y="25791"/>
                  </a:cubicBezTo>
                  <a:cubicBezTo>
                    <a:pt x="52142" y="25707"/>
                    <a:pt x="52058" y="25456"/>
                    <a:pt x="52163" y="25267"/>
                  </a:cubicBezTo>
                  <a:cubicBezTo>
                    <a:pt x="52184" y="25226"/>
                    <a:pt x="52770" y="24075"/>
                    <a:pt x="54192" y="23719"/>
                  </a:cubicBezTo>
                  <a:cubicBezTo>
                    <a:pt x="54486" y="23637"/>
                    <a:pt x="54794" y="23596"/>
                    <a:pt x="55114" y="23596"/>
                  </a:cubicBezTo>
                  <a:close/>
                  <a:moveTo>
                    <a:pt x="72947" y="19260"/>
                  </a:moveTo>
                  <a:cubicBezTo>
                    <a:pt x="73046" y="19260"/>
                    <a:pt x="73141" y="19296"/>
                    <a:pt x="73212" y="19367"/>
                  </a:cubicBezTo>
                  <a:cubicBezTo>
                    <a:pt x="73337" y="19493"/>
                    <a:pt x="76288" y="22464"/>
                    <a:pt x="74802" y="28824"/>
                  </a:cubicBezTo>
                  <a:cubicBezTo>
                    <a:pt x="75179" y="28615"/>
                    <a:pt x="75576" y="28406"/>
                    <a:pt x="76037" y="28239"/>
                  </a:cubicBezTo>
                  <a:cubicBezTo>
                    <a:pt x="76086" y="28219"/>
                    <a:pt x="76137" y="28209"/>
                    <a:pt x="76187" y="28209"/>
                  </a:cubicBezTo>
                  <a:cubicBezTo>
                    <a:pt x="76347" y="28209"/>
                    <a:pt x="76496" y="28304"/>
                    <a:pt x="76560" y="28448"/>
                  </a:cubicBezTo>
                  <a:cubicBezTo>
                    <a:pt x="76622" y="28657"/>
                    <a:pt x="76518" y="28887"/>
                    <a:pt x="76330" y="28971"/>
                  </a:cubicBezTo>
                  <a:cubicBezTo>
                    <a:pt x="75534" y="29264"/>
                    <a:pt x="74907" y="29661"/>
                    <a:pt x="74384" y="30059"/>
                  </a:cubicBezTo>
                  <a:cubicBezTo>
                    <a:pt x="73296" y="30938"/>
                    <a:pt x="72856" y="31817"/>
                    <a:pt x="72856" y="31837"/>
                  </a:cubicBezTo>
                  <a:cubicBezTo>
                    <a:pt x="72793" y="31984"/>
                    <a:pt x="72647" y="32068"/>
                    <a:pt x="72500" y="32068"/>
                  </a:cubicBezTo>
                  <a:cubicBezTo>
                    <a:pt x="72438" y="32068"/>
                    <a:pt x="72375" y="32047"/>
                    <a:pt x="72333" y="32026"/>
                  </a:cubicBezTo>
                  <a:cubicBezTo>
                    <a:pt x="72124" y="31921"/>
                    <a:pt x="72040" y="31691"/>
                    <a:pt x="72145" y="31503"/>
                  </a:cubicBezTo>
                  <a:cubicBezTo>
                    <a:pt x="72166" y="31440"/>
                    <a:pt x="72647" y="30477"/>
                    <a:pt x="73819" y="29515"/>
                  </a:cubicBezTo>
                  <a:cubicBezTo>
                    <a:pt x="75681" y="22966"/>
                    <a:pt x="72689" y="19974"/>
                    <a:pt x="72668" y="19932"/>
                  </a:cubicBezTo>
                  <a:cubicBezTo>
                    <a:pt x="72500" y="19785"/>
                    <a:pt x="72500" y="19534"/>
                    <a:pt x="72647" y="19388"/>
                  </a:cubicBezTo>
                  <a:cubicBezTo>
                    <a:pt x="72733" y="19301"/>
                    <a:pt x="72842" y="19260"/>
                    <a:pt x="72947" y="19260"/>
                  </a:cubicBezTo>
                  <a:close/>
                  <a:moveTo>
                    <a:pt x="50452" y="9763"/>
                  </a:moveTo>
                  <a:cubicBezTo>
                    <a:pt x="51158" y="9763"/>
                    <a:pt x="51916" y="9935"/>
                    <a:pt x="52707" y="10370"/>
                  </a:cubicBezTo>
                  <a:cubicBezTo>
                    <a:pt x="52895" y="10474"/>
                    <a:pt x="52958" y="10705"/>
                    <a:pt x="52853" y="10893"/>
                  </a:cubicBezTo>
                  <a:cubicBezTo>
                    <a:pt x="52782" y="11035"/>
                    <a:pt x="52652" y="11110"/>
                    <a:pt x="52511" y="11110"/>
                  </a:cubicBezTo>
                  <a:cubicBezTo>
                    <a:pt x="52445" y="11110"/>
                    <a:pt x="52376" y="11094"/>
                    <a:pt x="52309" y="11060"/>
                  </a:cubicBezTo>
                  <a:cubicBezTo>
                    <a:pt x="51648" y="10691"/>
                    <a:pt x="51020" y="10548"/>
                    <a:pt x="50435" y="10548"/>
                  </a:cubicBezTo>
                  <a:cubicBezTo>
                    <a:pt x="50224" y="10548"/>
                    <a:pt x="50019" y="10567"/>
                    <a:pt x="49819" y="10600"/>
                  </a:cubicBezTo>
                  <a:cubicBezTo>
                    <a:pt x="51619" y="14659"/>
                    <a:pt x="49150" y="17630"/>
                    <a:pt x="48292" y="18488"/>
                  </a:cubicBezTo>
                  <a:cubicBezTo>
                    <a:pt x="50238" y="19848"/>
                    <a:pt x="49966" y="21376"/>
                    <a:pt x="49694" y="22066"/>
                  </a:cubicBezTo>
                  <a:cubicBezTo>
                    <a:pt x="49134" y="23553"/>
                    <a:pt x="47346" y="24718"/>
                    <a:pt x="45846" y="24718"/>
                  </a:cubicBezTo>
                  <a:cubicBezTo>
                    <a:pt x="45551" y="24718"/>
                    <a:pt x="45268" y="24673"/>
                    <a:pt x="45007" y="24577"/>
                  </a:cubicBezTo>
                  <a:cubicBezTo>
                    <a:pt x="44798" y="24514"/>
                    <a:pt x="44693" y="24284"/>
                    <a:pt x="44777" y="24075"/>
                  </a:cubicBezTo>
                  <a:cubicBezTo>
                    <a:pt x="44826" y="23927"/>
                    <a:pt x="44978" y="23818"/>
                    <a:pt x="45142" y="23818"/>
                  </a:cubicBezTo>
                  <a:cubicBezTo>
                    <a:pt x="45187" y="23818"/>
                    <a:pt x="45234" y="23827"/>
                    <a:pt x="45279" y="23845"/>
                  </a:cubicBezTo>
                  <a:cubicBezTo>
                    <a:pt x="45450" y="23906"/>
                    <a:pt x="45638" y="23934"/>
                    <a:pt x="45837" y="23934"/>
                  </a:cubicBezTo>
                  <a:cubicBezTo>
                    <a:pt x="46999" y="23934"/>
                    <a:pt x="48515" y="22956"/>
                    <a:pt x="48961" y="21794"/>
                  </a:cubicBezTo>
                  <a:cubicBezTo>
                    <a:pt x="49380" y="20706"/>
                    <a:pt x="48836" y="19723"/>
                    <a:pt x="47476" y="18886"/>
                  </a:cubicBezTo>
                  <a:cubicBezTo>
                    <a:pt x="47099" y="18656"/>
                    <a:pt x="46702" y="18446"/>
                    <a:pt x="46220" y="18258"/>
                  </a:cubicBezTo>
                  <a:cubicBezTo>
                    <a:pt x="45481" y="17957"/>
                    <a:pt x="44776" y="17823"/>
                    <a:pt x="44105" y="17823"/>
                  </a:cubicBezTo>
                  <a:cubicBezTo>
                    <a:pt x="40715" y="17823"/>
                    <a:pt x="38179" y="21242"/>
                    <a:pt x="36240" y="23845"/>
                  </a:cubicBezTo>
                  <a:cubicBezTo>
                    <a:pt x="35340" y="25058"/>
                    <a:pt x="34629" y="26021"/>
                    <a:pt x="33980" y="26460"/>
                  </a:cubicBezTo>
                  <a:cubicBezTo>
                    <a:pt x="32806" y="27275"/>
                    <a:pt x="31123" y="27486"/>
                    <a:pt x="29684" y="27486"/>
                  </a:cubicBezTo>
                  <a:cubicBezTo>
                    <a:pt x="28610" y="27486"/>
                    <a:pt x="27672" y="27369"/>
                    <a:pt x="27180" y="27297"/>
                  </a:cubicBezTo>
                  <a:cubicBezTo>
                    <a:pt x="26803" y="28490"/>
                    <a:pt x="25234" y="32361"/>
                    <a:pt x="21321" y="32674"/>
                  </a:cubicBezTo>
                  <a:cubicBezTo>
                    <a:pt x="21049" y="32695"/>
                    <a:pt x="20798" y="32716"/>
                    <a:pt x="20547" y="32716"/>
                  </a:cubicBezTo>
                  <a:cubicBezTo>
                    <a:pt x="16572" y="32716"/>
                    <a:pt x="15546" y="30080"/>
                    <a:pt x="15484" y="29954"/>
                  </a:cubicBezTo>
                  <a:cubicBezTo>
                    <a:pt x="15421" y="29766"/>
                    <a:pt x="15525" y="29536"/>
                    <a:pt x="15735" y="29452"/>
                  </a:cubicBezTo>
                  <a:cubicBezTo>
                    <a:pt x="15776" y="29439"/>
                    <a:pt x="15819" y="29432"/>
                    <a:pt x="15862" y="29432"/>
                  </a:cubicBezTo>
                  <a:cubicBezTo>
                    <a:pt x="16016" y="29432"/>
                    <a:pt x="16171" y="29519"/>
                    <a:pt x="16237" y="29682"/>
                  </a:cubicBezTo>
                  <a:cubicBezTo>
                    <a:pt x="16276" y="29781"/>
                    <a:pt x="17145" y="31908"/>
                    <a:pt x="20559" y="31908"/>
                  </a:cubicBezTo>
                  <a:cubicBezTo>
                    <a:pt x="20781" y="31908"/>
                    <a:pt x="21014" y="31899"/>
                    <a:pt x="21259" y="31879"/>
                  </a:cubicBezTo>
                  <a:cubicBezTo>
                    <a:pt x="25318" y="31565"/>
                    <a:pt x="26510" y="26795"/>
                    <a:pt x="26531" y="26753"/>
                  </a:cubicBezTo>
                  <a:cubicBezTo>
                    <a:pt x="26568" y="26571"/>
                    <a:pt x="26731" y="26452"/>
                    <a:pt x="26911" y="26452"/>
                  </a:cubicBezTo>
                  <a:cubicBezTo>
                    <a:pt x="26938" y="26452"/>
                    <a:pt x="26965" y="26455"/>
                    <a:pt x="26992" y="26460"/>
                  </a:cubicBezTo>
                  <a:cubicBezTo>
                    <a:pt x="27014" y="26460"/>
                    <a:pt x="28239" y="26687"/>
                    <a:pt x="29702" y="26687"/>
                  </a:cubicBezTo>
                  <a:cubicBezTo>
                    <a:pt x="31015" y="26687"/>
                    <a:pt x="32520" y="26504"/>
                    <a:pt x="33520" y="25811"/>
                  </a:cubicBezTo>
                  <a:cubicBezTo>
                    <a:pt x="34085" y="25435"/>
                    <a:pt x="34775" y="24493"/>
                    <a:pt x="35612" y="23384"/>
                  </a:cubicBezTo>
                  <a:cubicBezTo>
                    <a:pt x="37544" y="20774"/>
                    <a:pt x="40315" y="17049"/>
                    <a:pt x="44106" y="17049"/>
                  </a:cubicBezTo>
                  <a:cubicBezTo>
                    <a:pt x="44873" y="17049"/>
                    <a:pt x="45682" y="17202"/>
                    <a:pt x="46534" y="17547"/>
                  </a:cubicBezTo>
                  <a:cubicBezTo>
                    <a:pt x="46932" y="17693"/>
                    <a:pt x="47288" y="17881"/>
                    <a:pt x="47622" y="18049"/>
                  </a:cubicBezTo>
                  <a:cubicBezTo>
                    <a:pt x="48166" y="17547"/>
                    <a:pt x="50907" y="14806"/>
                    <a:pt x="49045" y="10809"/>
                  </a:cubicBezTo>
                  <a:lnTo>
                    <a:pt x="49045" y="10809"/>
                  </a:lnTo>
                  <a:cubicBezTo>
                    <a:pt x="47560" y="11353"/>
                    <a:pt x="46576" y="12630"/>
                    <a:pt x="46513" y="12692"/>
                  </a:cubicBezTo>
                  <a:cubicBezTo>
                    <a:pt x="46430" y="12797"/>
                    <a:pt x="46325" y="12860"/>
                    <a:pt x="46200" y="12860"/>
                  </a:cubicBezTo>
                  <a:cubicBezTo>
                    <a:pt x="46116" y="12860"/>
                    <a:pt x="46032" y="12839"/>
                    <a:pt x="45948" y="12776"/>
                  </a:cubicBezTo>
                  <a:cubicBezTo>
                    <a:pt x="45781" y="12651"/>
                    <a:pt x="45760" y="12399"/>
                    <a:pt x="45886" y="12232"/>
                  </a:cubicBezTo>
                  <a:cubicBezTo>
                    <a:pt x="45902" y="12199"/>
                    <a:pt x="47799" y="9763"/>
                    <a:pt x="50452" y="9763"/>
                  </a:cubicBezTo>
                  <a:close/>
                  <a:moveTo>
                    <a:pt x="64772" y="14190"/>
                  </a:moveTo>
                  <a:cubicBezTo>
                    <a:pt x="64839" y="14190"/>
                    <a:pt x="64907" y="14207"/>
                    <a:pt x="64968" y="14241"/>
                  </a:cubicBezTo>
                  <a:cubicBezTo>
                    <a:pt x="65156" y="14345"/>
                    <a:pt x="65240" y="14576"/>
                    <a:pt x="65135" y="14764"/>
                  </a:cubicBezTo>
                  <a:cubicBezTo>
                    <a:pt x="64403" y="16103"/>
                    <a:pt x="63148" y="17254"/>
                    <a:pt x="62353" y="17902"/>
                  </a:cubicBezTo>
                  <a:cubicBezTo>
                    <a:pt x="64152" y="18425"/>
                    <a:pt x="65910" y="19744"/>
                    <a:pt x="67144" y="21501"/>
                  </a:cubicBezTo>
                  <a:cubicBezTo>
                    <a:pt x="68232" y="23050"/>
                    <a:pt x="69383" y="25623"/>
                    <a:pt x="68671" y="29034"/>
                  </a:cubicBezTo>
                  <a:cubicBezTo>
                    <a:pt x="67604" y="34223"/>
                    <a:pt x="62897" y="36127"/>
                    <a:pt x="61432" y="36587"/>
                  </a:cubicBezTo>
                  <a:cubicBezTo>
                    <a:pt x="61453" y="37675"/>
                    <a:pt x="61620" y="38868"/>
                    <a:pt x="62081" y="40040"/>
                  </a:cubicBezTo>
                  <a:cubicBezTo>
                    <a:pt x="62164" y="40228"/>
                    <a:pt x="62060" y="40458"/>
                    <a:pt x="61850" y="40542"/>
                  </a:cubicBezTo>
                  <a:cubicBezTo>
                    <a:pt x="61809" y="40563"/>
                    <a:pt x="61767" y="40563"/>
                    <a:pt x="61725" y="40563"/>
                  </a:cubicBezTo>
                  <a:cubicBezTo>
                    <a:pt x="61557" y="40563"/>
                    <a:pt x="61411" y="40479"/>
                    <a:pt x="61348" y="40332"/>
                  </a:cubicBezTo>
                  <a:cubicBezTo>
                    <a:pt x="60846" y="39056"/>
                    <a:pt x="60658" y="37759"/>
                    <a:pt x="60637" y="36587"/>
                  </a:cubicBezTo>
                  <a:cubicBezTo>
                    <a:pt x="60595" y="36545"/>
                    <a:pt x="60553" y="36483"/>
                    <a:pt x="60553" y="36399"/>
                  </a:cubicBezTo>
                  <a:cubicBezTo>
                    <a:pt x="60511" y="36273"/>
                    <a:pt x="60553" y="36127"/>
                    <a:pt x="60658" y="36043"/>
                  </a:cubicBezTo>
                  <a:cubicBezTo>
                    <a:pt x="60700" y="34181"/>
                    <a:pt x="61139" y="32800"/>
                    <a:pt x="61160" y="32695"/>
                  </a:cubicBezTo>
                  <a:cubicBezTo>
                    <a:pt x="61210" y="32527"/>
                    <a:pt x="61370" y="32426"/>
                    <a:pt x="61539" y="32426"/>
                  </a:cubicBezTo>
                  <a:cubicBezTo>
                    <a:pt x="61580" y="32426"/>
                    <a:pt x="61621" y="32432"/>
                    <a:pt x="61662" y="32444"/>
                  </a:cubicBezTo>
                  <a:cubicBezTo>
                    <a:pt x="61871" y="32507"/>
                    <a:pt x="61976" y="32737"/>
                    <a:pt x="61913" y="32926"/>
                  </a:cubicBezTo>
                  <a:cubicBezTo>
                    <a:pt x="61913" y="32946"/>
                    <a:pt x="61537" y="34139"/>
                    <a:pt x="61453" y="35750"/>
                  </a:cubicBezTo>
                  <a:cubicBezTo>
                    <a:pt x="63022" y="35206"/>
                    <a:pt x="66977" y="33407"/>
                    <a:pt x="67897" y="28866"/>
                  </a:cubicBezTo>
                  <a:cubicBezTo>
                    <a:pt x="68546" y="25749"/>
                    <a:pt x="67500" y="23384"/>
                    <a:pt x="66516" y="21962"/>
                  </a:cubicBezTo>
                  <a:cubicBezTo>
                    <a:pt x="65219" y="20120"/>
                    <a:pt x="63210" y="18760"/>
                    <a:pt x="61390" y="18467"/>
                  </a:cubicBezTo>
                  <a:cubicBezTo>
                    <a:pt x="61244" y="18446"/>
                    <a:pt x="61097" y="18342"/>
                    <a:pt x="61055" y="18174"/>
                  </a:cubicBezTo>
                  <a:cubicBezTo>
                    <a:pt x="61034" y="18028"/>
                    <a:pt x="61097" y="17861"/>
                    <a:pt x="61223" y="17756"/>
                  </a:cubicBezTo>
                  <a:cubicBezTo>
                    <a:pt x="61244" y="17756"/>
                    <a:pt x="63441" y="16208"/>
                    <a:pt x="64445" y="14387"/>
                  </a:cubicBezTo>
                  <a:cubicBezTo>
                    <a:pt x="64501" y="14260"/>
                    <a:pt x="64634" y="14190"/>
                    <a:pt x="64772" y="14190"/>
                  </a:cubicBezTo>
                  <a:close/>
                  <a:moveTo>
                    <a:pt x="44266" y="33634"/>
                  </a:moveTo>
                  <a:cubicBezTo>
                    <a:pt x="44365" y="33634"/>
                    <a:pt x="44466" y="33671"/>
                    <a:pt x="44547" y="33742"/>
                  </a:cubicBezTo>
                  <a:cubicBezTo>
                    <a:pt x="44693" y="33888"/>
                    <a:pt x="44714" y="34139"/>
                    <a:pt x="44567" y="34306"/>
                  </a:cubicBezTo>
                  <a:cubicBezTo>
                    <a:pt x="44547" y="34306"/>
                    <a:pt x="43835" y="35122"/>
                    <a:pt x="43417" y="36357"/>
                  </a:cubicBezTo>
                  <a:cubicBezTo>
                    <a:pt x="43438" y="36399"/>
                    <a:pt x="43438" y="36441"/>
                    <a:pt x="43438" y="36483"/>
                  </a:cubicBezTo>
                  <a:cubicBezTo>
                    <a:pt x="43438" y="36608"/>
                    <a:pt x="43375" y="36713"/>
                    <a:pt x="43291" y="36796"/>
                  </a:cubicBezTo>
                  <a:cubicBezTo>
                    <a:pt x="43103" y="37508"/>
                    <a:pt x="43040" y="38324"/>
                    <a:pt x="43249" y="39203"/>
                  </a:cubicBezTo>
                  <a:cubicBezTo>
                    <a:pt x="43312" y="39412"/>
                    <a:pt x="43166" y="39621"/>
                    <a:pt x="42956" y="39684"/>
                  </a:cubicBezTo>
                  <a:lnTo>
                    <a:pt x="42873" y="39684"/>
                  </a:lnTo>
                  <a:cubicBezTo>
                    <a:pt x="42684" y="39684"/>
                    <a:pt x="42517" y="39579"/>
                    <a:pt x="42475" y="39370"/>
                  </a:cubicBezTo>
                  <a:cubicBezTo>
                    <a:pt x="42266" y="38470"/>
                    <a:pt x="42287" y="37654"/>
                    <a:pt x="42433" y="36922"/>
                  </a:cubicBezTo>
                  <a:lnTo>
                    <a:pt x="42433" y="36922"/>
                  </a:lnTo>
                  <a:cubicBezTo>
                    <a:pt x="36888" y="37361"/>
                    <a:pt x="34650" y="41525"/>
                    <a:pt x="34629" y="41588"/>
                  </a:cubicBezTo>
                  <a:cubicBezTo>
                    <a:pt x="34545" y="41713"/>
                    <a:pt x="34420" y="41797"/>
                    <a:pt x="34273" y="41797"/>
                  </a:cubicBezTo>
                  <a:cubicBezTo>
                    <a:pt x="34210" y="41797"/>
                    <a:pt x="34148" y="41776"/>
                    <a:pt x="34085" y="41734"/>
                  </a:cubicBezTo>
                  <a:cubicBezTo>
                    <a:pt x="33896" y="41651"/>
                    <a:pt x="33813" y="41420"/>
                    <a:pt x="33917" y="41211"/>
                  </a:cubicBezTo>
                  <a:cubicBezTo>
                    <a:pt x="34022" y="41023"/>
                    <a:pt x="36470" y="36462"/>
                    <a:pt x="42642" y="36127"/>
                  </a:cubicBezTo>
                  <a:cubicBezTo>
                    <a:pt x="43124" y="34725"/>
                    <a:pt x="43919" y="33825"/>
                    <a:pt x="43982" y="33762"/>
                  </a:cubicBezTo>
                  <a:cubicBezTo>
                    <a:pt x="44057" y="33676"/>
                    <a:pt x="44161" y="33634"/>
                    <a:pt x="44266" y="33634"/>
                  </a:cubicBezTo>
                  <a:close/>
                  <a:moveTo>
                    <a:pt x="54610" y="35577"/>
                  </a:moveTo>
                  <a:cubicBezTo>
                    <a:pt x="54717" y="35577"/>
                    <a:pt x="54825" y="35619"/>
                    <a:pt x="54904" y="35708"/>
                  </a:cubicBezTo>
                  <a:cubicBezTo>
                    <a:pt x="57477" y="38533"/>
                    <a:pt x="56515" y="40918"/>
                    <a:pt x="55699" y="42069"/>
                  </a:cubicBezTo>
                  <a:cubicBezTo>
                    <a:pt x="54336" y="44065"/>
                    <a:pt x="51666" y="45318"/>
                    <a:pt x="49196" y="45318"/>
                  </a:cubicBezTo>
                  <a:cubicBezTo>
                    <a:pt x="48404" y="45318"/>
                    <a:pt x="47633" y="45189"/>
                    <a:pt x="46932" y="44915"/>
                  </a:cubicBezTo>
                  <a:cubicBezTo>
                    <a:pt x="45188" y="44251"/>
                    <a:pt x="43563" y="43922"/>
                    <a:pt x="42145" y="43922"/>
                  </a:cubicBezTo>
                  <a:cubicBezTo>
                    <a:pt x="39988" y="43922"/>
                    <a:pt x="38308" y="44681"/>
                    <a:pt x="37412" y="46170"/>
                  </a:cubicBezTo>
                  <a:cubicBezTo>
                    <a:pt x="35989" y="48535"/>
                    <a:pt x="32683" y="49162"/>
                    <a:pt x="31637" y="49288"/>
                  </a:cubicBezTo>
                  <a:cubicBezTo>
                    <a:pt x="31469" y="50187"/>
                    <a:pt x="30674" y="52615"/>
                    <a:pt x="27013" y="53535"/>
                  </a:cubicBezTo>
                  <a:cubicBezTo>
                    <a:pt x="26301" y="53703"/>
                    <a:pt x="25632" y="53786"/>
                    <a:pt x="25004" y="53786"/>
                  </a:cubicBezTo>
                  <a:cubicBezTo>
                    <a:pt x="21782" y="53786"/>
                    <a:pt x="19710" y="51778"/>
                    <a:pt x="19627" y="51673"/>
                  </a:cubicBezTo>
                  <a:cubicBezTo>
                    <a:pt x="19459" y="51527"/>
                    <a:pt x="19459" y="51276"/>
                    <a:pt x="19627" y="51108"/>
                  </a:cubicBezTo>
                  <a:cubicBezTo>
                    <a:pt x="19700" y="51035"/>
                    <a:pt x="19799" y="50998"/>
                    <a:pt x="19899" y="50998"/>
                  </a:cubicBezTo>
                  <a:cubicBezTo>
                    <a:pt x="19998" y="50998"/>
                    <a:pt x="20097" y="51035"/>
                    <a:pt x="20171" y="51108"/>
                  </a:cubicBezTo>
                  <a:cubicBezTo>
                    <a:pt x="20258" y="51213"/>
                    <a:pt x="22104" y="52989"/>
                    <a:pt x="24998" y="52989"/>
                  </a:cubicBezTo>
                  <a:cubicBezTo>
                    <a:pt x="25562" y="52989"/>
                    <a:pt x="26165" y="52921"/>
                    <a:pt x="26803" y="52761"/>
                  </a:cubicBezTo>
                  <a:cubicBezTo>
                    <a:pt x="30695" y="51799"/>
                    <a:pt x="30904" y="48953"/>
                    <a:pt x="30904" y="48911"/>
                  </a:cubicBezTo>
                  <a:cubicBezTo>
                    <a:pt x="30904" y="48723"/>
                    <a:pt x="31072" y="48555"/>
                    <a:pt x="31260" y="48555"/>
                  </a:cubicBezTo>
                  <a:cubicBezTo>
                    <a:pt x="31302" y="48535"/>
                    <a:pt x="35277" y="48179"/>
                    <a:pt x="36742" y="45752"/>
                  </a:cubicBezTo>
                  <a:cubicBezTo>
                    <a:pt x="37773" y="44025"/>
                    <a:pt x="39693" y="43139"/>
                    <a:pt x="42136" y="43139"/>
                  </a:cubicBezTo>
                  <a:cubicBezTo>
                    <a:pt x="43659" y="43139"/>
                    <a:pt x="45385" y="43483"/>
                    <a:pt x="47225" y="44182"/>
                  </a:cubicBezTo>
                  <a:cubicBezTo>
                    <a:pt x="47818" y="44415"/>
                    <a:pt x="48480" y="44523"/>
                    <a:pt x="49165" y="44523"/>
                  </a:cubicBezTo>
                  <a:cubicBezTo>
                    <a:pt x="51383" y="44523"/>
                    <a:pt x="53852" y="43388"/>
                    <a:pt x="55050" y="41630"/>
                  </a:cubicBezTo>
                  <a:cubicBezTo>
                    <a:pt x="56201" y="39956"/>
                    <a:pt x="55950" y="38031"/>
                    <a:pt x="54318" y="36231"/>
                  </a:cubicBezTo>
                  <a:cubicBezTo>
                    <a:pt x="54171" y="36064"/>
                    <a:pt x="54192" y="35813"/>
                    <a:pt x="54360" y="35667"/>
                  </a:cubicBezTo>
                  <a:cubicBezTo>
                    <a:pt x="54428" y="35608"/>
                    <a:pt x="54518" y="35577"/>
                    <a:pt x="54610" y="35577"/>
                  </a:cubicBezTo>
                  <a:close/>
                  <a:moveTo>
                    <a:pt x="55811" y="44553"/>
                  </a:moveTo>
                  <a:cubicBezTo>
                    <a:pt x="56009" y="44553"/>
                    <a:pt x="56164" y="44706"/>
                    <a:pt x="56201" y="44894"/>
                  </a:cubicBezTo>
                  <a:cubicBezTo>
                    <a:pt x="56222" y="45124"/>
                    <a:pt x="56829" y="50271"/>
                    <a:pt x="53042" y="53912"/>
                  </a:cubicBezTo>
                  <a:cubicBezTo>
                    <a:pt x="52979" y="53996"/>
                    <a:pt x="52874" y="54017"/>
                    <a:pt x="52770" y="54017"/>
                  </a:cubicBezTo>
                  <a:cubicBezTo>
                    <a:pt x="52665" y="54017"/>
                    <a:pt x="52581" y="53975"/>
                    <a:pt x="52498" y="53912"/>
                  </a:cubicBezTo>
                  <a:cubicBezTo>
                    <a:pt x="52351" y="53745"/>
                    <a:pt x="52351" y="53493"/>
                    <a:pt x="52498" y="53347"/>
                  </a:cubicBezTo>
                  <a:cubicBezTo>
                    <a:pt x="55992" y="49978"/>
                    <a:pt x="55427" y="45040"/>
                    <a:pt x="55406" y="44998"/>
                  </a:cubicBezTo>
                  <a:cubicBezTo>
                    <a:pt x="55385" y="44768"/>
                    <a:pt x="55531" y="44580"/>
                    <a:pt x="55741" y="44559"/>
                  </a:cubicBezTo>
                  <a:cubicBezTo>
                    <a:pt x="55765" y="44555"/>
                    <a:pt x="55788" y="44553"/>
                    <a:pt x="55811" y="44553"/>
                  </a:cubicBezTo>
                  <a:close/>
                  <a:moveTo>
                    <a:pt x="44974" y="52402"/>
                  </a:moveTo>
                  <a:cubicBezTo>
                    <a:pt x="45020" y="52402"/>
                    <a:pt x="45067" y="52410"/>
                    <a:pt x="45111" y="52426"/>
                  </a:cubicBezTo>
                  <a:cubicBezTo>
                    <a:pt x="45130" y="52445"/>
                    <a:pt x="46908" y="53123"/>
                    <a:pt x="48589" y="53123"/>
                  </a:cubicBezTo>
                  <a:cubicBezTo>
                    <a:pt x="48778" y="53123"/>
                    <a:pt x="48966" y="53115"/>
                    <a:pt x="49150" y="53096"/>
                  </a:cubicBezTo>
                  <a:cubicBezTo>
                    <a:pt x="49162" y="53095"/>
                    <a:pt x="49173" y="53094"/>
                    <a:pt x="49185" y="53094"/>
                  </a:cubicBezTo>
                  <a:cubicBezTo>
                    <a:pt x="49380" y="53094"/>
                    <a:pt x="49550" y="53255"/>
                    <a:pt x="49589" y="53473"/>
                  </a:cubicBezTo>
                  <a:cubicBezTo>
                    <a:pt x="49589" y="53682"/>
                    <a:pt x="49443" y="53870"/>
                    <a:pt x="49213" y="53891"/>
                  </a:cubicBezTo>
                  <a:cubicBezTo>
                    <a:pt x="49026" y="53908"/>
                    <a:pt x="48837" y="53916"/>
                    <a:pt x="48646" y="53916"/>
                  </a:cubicBezTo>
                  <a:cubicBezTo>
                    <a:pt x="47195" y="53916"/>
                    <a:pt x="45703" y="53467"/>
                    <a:pt x="45111" y="53263"/>
                  </a:cubicBezTo>
                  <a:cubicBezTo>
                    <a:pt x="42642" y="56360"/>
                    <a:pt x="39441" y="56527"/>
                    <a:pt x="38772" y="56527"/>
                  </a:cubicBezTo>
                  <a:lnTo>
                    <a:pt x="38646" y="56527"/>
                  </a:lnTo>
                  <a:cubicBezTo>
                    <a:pt x="38416" y="56527"/>
                    <a:pt x="38249" y="56339"/>
                    <a:pt x="38269" y="56109"/>
                  </a:cubicBezTo>
                  <a:cubicBezTo>
                    <a:pt x="38269" y="55900"/>
                    <a:pt x="38458" y="55732"/>
                    <a:pt x="38688" y="55732"/>
                  </a:cubicBezTo>
                  <a:cubicBezTo>
                    <a:pt x="38689" y="55732"/>
                    <a:pt x="38703" y="55733"/>
                    <a:pt x="38728" y="55733"/>
                  </a:cubicBezTo>
                  <a:cubicBezTo>
                    <a:pt x="39124" y="55733"/>
                    <a:pt x="42350" y="55640"/>
                    <a:pt x="44651" y="52552"/>
                  </a:cubicBezTo>
                  <a:cubicBezTo>
                    <a:pt x="44728" y="52460"/>
                    <a:pt x="44849" y="52402"/>
                    <a:pt x="44974" y="52402"/>
                  </a:cubicBezTo>
                  <a:close/>
                  <a:moveTo>
                    <a:pt x="45585" y="0"/>
                  </a:moveTo>
                  <a:cubicBezTo>
                    <a:pt x="42745" y="0"/>
                    <a:pt x="39407" y="892"/>
                    <a:pt x="36993" y="3068"/>
                  </a:cubicBezTo>
                  <a:cubicBezTo>
                    <a:pt x="33771" y="5955"/>
                    <a:pt x="33311" y="8529"/>
                    <a:pt x="33311" y="8570"/>
                  </a:cubicBezTo>
                  <a:cubicBezTo>
                    <a:pt x="33232" y="8924"/>
                    <a:pt x="32913" y="9223"/>
                    <a:pt x="32562" y="9223"/>
                  </a:cubicBezTo>
                  <a:cubicBezTo>
                    <a:pt x="32540" y="9223"/>
                    <a:pt x="32517" y="9222"/>
                    <a:pt x="32495" y="9219"/>
                  </a:cubicBezTo>
                  <a:cubicBezTo>
                    <a:pt x="32427" y="9217"/>
                    <a:pt x="32361" y="9216"/>
                    <a:pt x="32295" y="9216"/>
                  </a:cubicBezTo>
                  <a:cubicBezTo>
                    <a:pt x="27268" y="9216"/>
                    <a:pt x="25045" y="14639"/>
                    <a:pt x="25004" y="14701"/>
                  </a:cubicBezTo>
                  <a:cubicBezTo>
                    <a:pt x="24899" y="14952"/>
                    <a:pt x="24648" y="15140"/>
                    <a:pt x="24376" y="15182"/>
                  </a:cubicBezTo>
                  <a:cubicBezTo>
                    <a:pt x="19794" y="15664"/>
                    <a:pt x="16823" y="22192"/>
                    <a:pt x="16802" y="22254"/>
                  </a:cubicBezTo>
                  <a:cubicBezTo>
                    <a:pt x="16697" y="22506"/>
                    <a:pt x="16467" y="22673"/>
                    <a:pt x="16195" y="22715"/>
                  </a:cubicBezTo>
                  <a:cubicBezTo>
                    <a:pt x="15986" y="22757"/>
                    <a:pt x="10818" y="23573"/>
                    <a:pt x="8663" y="28699"/>
                  </a:cubicBezTo>
                  <a:cubicBezTo>
                    <a:pt x="6424" y="34014"/>
                    <a:pt x="8432" y="36441"/>
                    <a:pt x="8516" y="36545"/>
                  </a:cubicBezTo>
                  <a:cubicBezTo>
                    <a:pt x="8537" y="36566"/>
                    <a:pt x="8579" y="36608"/>
                    <a:pt x="8600" y="36629"/>
                  </a:cubicBezTo>
                  <a:cubicBezTo>
                    <a:pt x="8914" y="37131"/>
                    <a:pt x="9290" y="37571"/>
                    <a:pt x="9813" y="37843"/>
                  </a:cubicBezTo>
                  <a:cubicBezTo>
                    <a:pt x="11132" y="38512"/>
                    <a:pt x="13349" y="39307"/>
                    <a:pt x="16739" y="39642"/>
                  </a:cubicBezTo>
                  <a:cubicBezTo>
                    <a:pt x="16765" y="39633"/>
                    <a:pt x="16795" y="39628"/>
                    <a:pt x="16825" y="39628"/>
                  </a:cubicBezTo>
                  <a:cubicBezTo>
                    <a:pt x="16868" y="39628"/>
                    <a:pt x="16912" y="39638"/>
                    <a:pt x="16948" y="39663"/>
                  </a:cubicBezTo>
                  <a:cubicBezTo>
                    <a:pt x="17660" y="39726"/>
                    <a:pt x="18413" y="39768"/>
                    <a:pt x="19208" y="39768"/>
                  </a:cubicBezTo>
                  <a:cubicBezTo>
                    <a:pt x="19372" y="39772"/>
                    <a:pt x="19534" y="39774"/>
                    <a:pt x="19692" y="39774"/>
                  </a:cubicBezTo>
                  <a:cubicBezTo>
                    <a:pt x="26099" y="39774"/>
                    <a:pt x="27923" y="36540"/>
                    <a:pt x="28352" y="35499"/>
                  </a:cubicBezTo>
                  <a:cubicBezTo>
                    <a:pt x="28414" y="35311"/>
                    <a:pt x="28435" y="35206"/>
                    <a:pt x="28456" y="35164"/>
                  </a:cubicBezTo>
                  <a:cubicBezTo>
                    <a:pt x="28477" y="35060"/>
                    <a:pt x="28540" y="34976"/>
                    <a:pt x="28624" y="34913"/>
                  </a:cubicBezTo>
                  <a:cubicBezTo>
                    <a:pt x="28688" y="34887"/>
                    <a:pt x="28753" y="34870"/>
                    <a:pt x="28818" y="34870"/>
                  </a:cubicBezTo>
                  <a:cubicBezTo>
                    <a:pt x="28858" y="34870"/>
                    <a:pt x="28898" y="34876"/>
                    <a:pt x="28938" y="34892"/>
                  </a:cubicBezTo>
                  <a:cubicBezTo>
                    <a:pt x="28945" y="34892"/>
                    <a:pt x="29247" y="34963"/>
                    <a:pt x="29813" y="34963"/>
                  </a:cubicBezTo>
                  <a:cubicBezTo>
                    <a:pt x="30907" y="34963"/>
                    <a:pt x="32989" y="34700"/>
                    <a:pt x="35842" y="33156"/>
                  </a:cubicBezTo>
                  <a:cubicBezTo>
                    <a:pt x="36407" y="32863"/>
                    <a:pt x="36972" y="32528"/>
                    <a:pt x="37558" y="32214"/>
                  </a:cubicBezTo>
                  <a:cubicBezTo>
                    <a:pt x="40244" y="30681"/>
                    <a:pt x="43176" y="29025"/>
                    <a:pt x="45967" y="29025"/>
                  </a:cubicBezTo>
                  <a:cubicBezTo>
                    <a:pt x="47481" y="29025"/>
                    <a:pt x="48953" y="29512"/>
                    <a:pt x="50321" y="30770"/>
                  </a:cubicBezTo>
                  <a:cubicBezTo>
                    <a:pt x="50489" y="30917"/>
                    <a:pt x="50489" y="31168"/>
                    <a:pt x="50342" y="31314"/>
                  </a:cubicBezTo>
                  <a:cubicBezTo>
                    <a:pt x="50265" y="31403"/>
                    <a:pt x="50157" y="31451"/>
                    <a:pt x="50049" y="31451"/>
                  </a:cubicBezTo>
                  <a:cubicBezTo>
                    <a:pt x="49953" y="31451"/>
                    <a:pt x="49856" y="31414"/>
                    <a:pt x="49777" y="31335"/>
                  </a:cubicBezTo>
                  <a:cubicBezTo>
                    <a:pt x="48580" y="30239"/>
                    <a:pt x="47291" y="29806"/>
                    <a:pt x="45946" y="29806"/>
                  </a:cubicBezTo>
                  <a:cubicBezTo>
                    <a:pt x="43391" y="29806"/>
                    <a:pt x="40636" y="31369"/>
                    <a:pt x="37935" y="32905"/>
                  </a:cubicBezTo>
                  <a:cubicBezTo>
                    <a:pt x="37349" y="33239"/>
                    <a:pt x="36784" y="33553"/>
                    <a:pt x="36219" y="33867"/>
                  </a:cubicBezTo>
                  <a:cubicBezTo>
                    <a:pt x="33215" y="35474"/>
                    <a:pt x="30998" y="35754"/>
                    <a:pt x="29787" y="35754"/>
                  </a:cubicBezTo>
                  <a:cubicBezTo>
                    <a:pt x="29548" y="35754"/>
                    <a:pt x="29348" y="35743"/>
                    <a:pt x="29189" y="35729"/>
                  </a:cubicBezTo>
                  <a:lnTo>
                    <a:pt x="29189" y="35729"/>
                  </a:lnTo>
                  <a:cubicBezTo>
                    <a:pt x="29523" y="36713"/>
                    <a:pt x="30444" y="40374"/>
                    <a:pt x="27724" y="43325"/>
                  </a:cubicBezTo>
                  <a:cubicBezTo>
                    <a:pt x="27640" y="43408"/>
                    <a:pt x="27536" y="43471"/>
                    <a:pt x="27431" y="43471"/>
                  </a:cubicBezTo>
                  <a:cubicBezTo>
                    <a:pt x="27347" y="43471"/>
                    <a:pt x="27243" y="43429"/>
                    <a:pt x="27159" y="43345"/>
                  </a:cubicBezTo>
                  <a:cubicBezTo>
                    <a:pt x="26992" y="43220"/>
                    <a:pt x="26992" y="42969"/>
                    <a:pt x="27138" y="42801"/>
                  </a:cubicBezTo>
                  <a:cubicBezTo>
                    <a:pt x="29105" y="40667"/>
                    <a:pt x="28917" y="38010"/>
                    <a:pt x="28624" y="36671"/>
                  </a:cubicBezTo>
                  <a:lnTo>
                    <a:pt x="28624" y="36671"/>
                  </a:lnTo>
                  <a:cubicBezTo>
                    <a:pt x="27682" y="38219"/>
                    <a:pt x="25297" y="40584"/>
                    <a:pt x="19627" y="40584"/>
                  </a:cubicBezTo>
                  <a:cubicBezTo>
                    <a:pt x="19480" y="40584"/>
                    <a:pt x="19334" y="40584"/>
                    <a:pt x="19187" y="40563"/>
                  </a:cubicBezTo>
                  <a:cubicBezTo>
                    <a:pt x="18329" y="40542"/>
                    <a:pt x="17534" y="40500"/>
                    <a:pt x="16781" y="40437"/>
                  </a:cubicBezTo>
                  <a:cubicBezTo>
                    <a:pt x="16049" y="40604"/>
                    <a:pt x="11864" y="41881"/>
                    <a:pt x="10295" y="47593"/>
                  </a:cubicBezTo>
                  <a:cubicBezTo>
                    <a:pt x="11051" y="48103"/>
                    <a:pt x="11978" y="48529"/>
                    <a:pt x="12968" y="48529"/>
                  </a:cubicBezTo>
                  <a:cubicBezTo>
                    <a:pt x="13073" y="48529"/>
                    <a:pt x="13180" y="48524"/>
                    <a:pt x="13287" y="48514"/>
                  </a:cubicBezTo>
                  <a:cubicBezTo>
                    <a:pt x="13300" y="48512"/>
                    <a:pt x="13313" y="48512"/>
                    <a:pt x="13326" y="48512"/>
                  </a:cubicBezTo>
                  <a:cubicBezTo>
                    <a:pt x="13519" y="48512"/>
                    <a:pt x="13686" y="48652"/>
                    <a:pt x="13705" y="48848"/>
                  </a:cubicBezTo>
                  <a:cubicBezTo>
                    <a:pt x="13726" y="49079"/>
                    <a:pt x="13580" y="49267"/>
                    <a:pt x="13349" y="49288"/>
                  </a:cubicBezTo>
                  <a:cubicBezTo>
                    <a:pt x="13224" y="49309"/>
                    <a:pt x="13077" y="49309"/>
                    <a:pt x="12952" y="49309"/>
                  </a:cubicBezTo>
                  <a:cubicBezTo>
                    <a:pt x="11696" y="49309"/>
                    <a:pt x="10546" y="48744"/>
                    <a:pt x="9667" y="48137"/>
                  </a:cubicBezTo>
                  <a:cubicBezTo>
                    <a:pt x="9604" y="48116"/>
                    <a:pt x="9562" y="48095"/>
                    <a:pt x="9541" y="48032"/>
                  </a:cubicBezTo>
                  <a:lnTo>
                    <a:pt x="9520" y="48032"/>
                  </a:lnTo>
                  <a:cubicBezTo>
                    <a:pt x="8537" y="47321"/>
                    <a:pt x="7930" y="46589"/>
                    <a:pt x="7888" y="46526"/>
                  </a:cubicBezTo>
                  <a:cubicBezTo>
                    <a:pt x="7742" y="46358"/>
                    <a:pt x="7763" y="46107"/>
                    <a:pt x="7930" y="45961"/>
                  </a:cubicBezTo>
                  <a:cubicBezTo>
                    <a:pt x="8002" y="45907"/>
                    <a:pt x="8089" y="45880"/>
                    <a:pt x="8177" y="45880"/>
                  </a:cubicBezTo>
                  <a:cubicBezTo>
                    <a:pt x="8294" y="45880"/>
                    <a:pt x="8411" y="45928"/>
                    <a:pt x="8495" y="46024"/>
                  </a:cubicBezTo>
                  <a:cubicBezTo>
                    <a:pt x="8495" y="46024"/>
                    <a:pt x="8914" y="46547"/>
                    <a:pt x="9604" y="47112"/>
                  </a:cubicBezTo>
                  <a:cubicBezTo>
                    <a:pt x="10839" y="42969"/>
                    <a:pt x="13391" y="41065"/>
                    <a:pt x="15065" y="40249"/>
                  </a:cubicBezTo>
                  <a:cubicBezTo>
                    <a:pt x="11320" y="39663"/>
                    <a:pt x="9227" y="38512"/>
                    <a:pt x="8265" y="37843"/>
                  </a:cubicBezTo>
                  <a:cubicBezTo>
                    <a:pt x="0" y="46882"/>
                    <a:pt x="6800" y="56255"/>
                    <a:pt x="7114" y="56653"/>
                  </a:cubicBezTo>
                  <a:cubicBezTo>
                    <a:pt x="7114" y="56653"/>
                    <a:pt x="7135" y="56674"/>
                    <a:pt x="7135" y="56695"/>
                  </a:cubicBezTo>
                  <a:cubicBezTo>
                    <a:pt x="7323" y="57050"/>
                    <a:pt x="7575" y="57364"/>
                    <a:pt x="7909" y="57574"/>
                  </a:cubicBezTo>
                  <a:cubicBezTo>
                    <a:pt x="8139" y="57720"/>
                    <a:pt x="8391" y="57866"/>
                    <a:pt x="8642" y="57971"/>
                  </a:cubicBezTo>
                  <a:cubicBezTo>
                    <a:pt x="9437" y="58327"/>
                    <a:pt x="10525" y="58515"/>
                    <a:pt x="11843" y="58515"/>
                  </a:cubicBezTo>
                  <a:cubicBezTo>
                    <a:pt x="14040" y="58515"/>
                    <a:pt x="16216" y="58013"/>
                    <a:pt x="16927" y="57846"/>
                  </a:cubicBezTo>
                  <a:cubicBezTo>
                    <a:pt x="15777" y="56318"/>
                    <a:pt x="14584" y="54017"/>
                    <a:pt x="13893" y="50606"/>
                  </a:cubicBezTo>
                  <a:cubicBezTo>
                    <a:pt x="13873" y="50480"/>
                    <a:pt x="13893" y="50355"/>
                    <a:pt x="13977" y="50271"/>
                  </a:cubicBezTo>
                  <a:cubicBezTo>
                    <a:pt x="14040" y="50208"/>
                    <a:pt x="14103" y="50146"/>
                    <a:pt x="14207" y="50146"/>
                  </a:cubicBezTo>
                  <a:cubicBezTo>
                    <a:pt x="14234" y="50140"/>
                    <a:pt x="14261" y="50138"/>
                    <a:pt x="14288" y="50138"/>
                  </a:cubicBezTo>
                  <a:cubicBezTo>
                    <a:pt x="14468" y="50138"/>
                    <a:pt x="14631" y="50256"/>
                    <a:pt x="14668" y="50439"/>
                  </a:cubicBezTo>
                  <a:cubicBezTo>
                    <a:pt x="15379" y="54037"/>
                    <a:pt x="16697" y="56339"/>
                    <a:pt x="17890" y="57741"/>
                  </a:cubicBezTo>
                  <a:cubicBezTo>
                    <a:pt x="18225" y="57804"/>
                    <a:pt x="18559" y="57971"/>
                    <a:pt x="18790" y="58243"/>
                  </a:cubicBezTo>
                  <a:cubicBezTo>
                    <a:pt x="18810" y="58243"/>
                    <a:pt x="19836" y="59059"/>
                    <a:pt x="23288" y="60001"/>
                  </a:cubicBezTo>
                  <a:cubicBezTo>
                    <a:pt x="25255" y="60545"/>
                    <a:pt x="27347" y="60838"/>
                    <a:pt x="29189" y="61068"/>
                  </a:cubicBezTo>
                  <a:cubicBezTo>
                    <a:pt x="31448" y="61382"/>
                    <a:pt x="33227" y="61633"/>
                    <a:pt x="34315" y="62260"/>
                  </a:cubicBezTo>
                  <a:cubicBezTo>
                    <a:pt x="34817" y="62553"/>
                    <a:pt x="36386" y="62972"/>
                    <a:pt x="38311" y="62972"/>
                  </a:cubicBezTo>
                  <a:cubicBezTo>
                    <a:pt x="39734" y="62972"/>
                    <a:pt x="41764" y="62763"/>
                    <a:pt x="43500" y="61737"/>
                  </a:cubicBezTo>
                  <a:cubicBezTo>
                    <a:pt x="45823" y="60398"/>
                    <a:pt x="46472" y="59666"/>
                    <a:pt x="46618" y="59457"/>
                  </a:cubicBezTo>
                  <a:cubicBezTo>
                    <a:pt x="46702" y="59206"/>
                    <a:pt x="46848" y="58975"/>
                    <a:pt x="47036" y="58787"/>
                  </a:cubicBezTo>
                  <a:cubicBezTo>
                    <a:pt x="47350" y="58513"/>
                    <a:pt x="47738" y="58367"/>
                    <a:pt x="48147" y="58367"/>
                  </a:cubicBezTo>
                  <a:cubicBezTo>
                    <a:pt x="48174" y="58367"/>
                    <a:pt x="48202" y="58367"/>
                    <a:pt x="48229" y="58369"/>
                  </a:cubicBezTo>
                  <a:cubicBezTo>
                    <a:pt x="48250" y="58390"/>
                    <a:pt x="48459" y="58390"/>
                    <a:pt x="48794" y="58390"/>
                  </a:cubicBezTo>
                  <a:cubicBezTo>
                    <a:pt x="49736" y="58390"/>
                    <a:pt x="52121" y="58285"/>
                    <a:pt x="54318" y="57322"/>
                  </a:cubicBezTo>
                  <a:cubicBezTo>
                    <a:pt x="55720" y="56695"/>
                    <a:pt x="56745" y="55732"/>
                    <a:pt x="57666" y="54874"/>
                  </a:cubicBezTo>
                  <a:cubicBezTo>
                    <a:pt x="58754" y="53807"/>
                    <a:pt x="59800" y="52824"/>
                    <a:pt x="61285" y="52719"/>
                  </a:cubicBezTo>
                  <a:cubicBezTo>
                    <a:pt x="62227" y="52656"/>
                    <a:pt x="62917" y="51548"/>
                    <a:pt x="62938" y="51527"/>
                  </a:cubicBezTo>
                  <a:cubicBezTo>
                    <a:pt x="63022" y="51380"/>
                    <a:pt x="63127" y="51255"/>
                    <a:pt x="63252" y="51150"/>
                  </a:cubicBezTo>
                  <a:cubicBezTo>
                    <a:pt x="63775" y="50208"/>
                    <a:pt x="64466" y="48618"/>
                    <a:pt x="64905" y="46275"/>
                  </a:cubicBezTo>
                  <a:cubicBezTo>
                    <a:pt x="65240" y="44559"/>
                    <a:pt x="65407" y="42425"/>
                    <a:pt x="65261" y="39851"/>
                  </a:cubicBezTo>
                  <a:cubicBezTo>
                    <a:pt x="65240" y="39621"/>
                    <a:pt x="65407" y="39433"/>
                    <a:pt x="65638" y="39433"/>
                  </a:cubicBezTo>
                  <a:cubicBezTo>
                    <a:pt x="65649" y="39432"/>
                    <a:pt x="65661" y="39431"/>
                    <a:pt x="65673" y="39431"/>
                  </a:cubicBezTo>
                  <a:cubicBezTo>
                    <a:pt x="65868" y="39431"/>
                    <a:pt x="66035" y="39592"/>
                    <a:pt x="66035" y="39809"/>
                  </a:cubicBezTo>
                  <a:cubicBezTo>
                    <a:pt x="66182" y="42090"/>
                    <a:pt x="66077" y="44036"/>
                    <a:pt x="65826" y="45668"/>
                  </a:cubicBezTo>
                  <a:cubicBezTo>
                    <a:pt x="66474" y="45250"/>
                    <a:pt x="67479" y="44454"/>
                    <a:pt x="68295" y="43136"/>
                  </a:cubicBezTo>
                  <a:cubicBezTo>
                    <a:pt x="68365" y="43009"/>
                    <a:pt x="68502" y="42939"/>
                    <a:pt x="68642" y="42939"/>
                  </a:cubicBezTo>
                  <a:cubicBezTo>
                    <a:pt x="68710" y="42939"/>
                    <a:pt x="68778" y="42956"/>
                    <a:pt x="68839" y="42990"/>
                  </a:cubicBezTo>
                  <a:cubicBezTo>
                    <a:pt x="69027" y="43115"/>
                    <a:pt x="69090" y="43345"/>
                    <a:pt x="68964" y="43534"/>
                  </a:cubicBezTo>
                  <a:cubicBezTo>
                    <a:pt x="67772" y="45501"/>
                    <a:pt x="66202" y="46400"/>
                    <a:pt x="65658" y="46672"/>
                  </a:cubicBezTo>
                  <a:cubicBezTo>
                    <a:pt x="65303" y="48451"/>
                    <a:pt x="64801" y="49790"/>
                    <a:pt x="64361" y="50752"/>
                  </a:cubicBezTo>
                  <a:lnTo>
                    <a:pt x="64717" y="50752"/>
                  </a:lnTo>
                  <a:cubicBezTo>
                    <a:pt x="66119" y="50752"/>
                    <a:pt x="70868" y="50501"/>
                    <a:pt x="73442" y="47258"/>
                  </a:cubicBezTo>
                  <a:cubicBezTo>
                    <a:pt x="76330" y="43617"/>
                    <a:pt x="74216" y="39265"/>
                    <a:pt x="74195" y="39203"/>
                  </a:cubicBezTo>
                  <a:cubicBezTo>
                    <a:pt x="73902" y="38659"/>
                    <a:pt x="73986" y="37968"/>
                    <a:pt x="74405" y="37487"/>
                  </a:cubicBezTo>
                  <a:cubicBezTo>
                    <a:pt x="74446" y="37445"/>
                    <a:pt x="77292" y="34055"/>
                    <a:pt x="78882" y="30164"/>
                  </a:cubicBezTo>
                  <a:cubicBezTo>
                    <a:pt x="80368" y="26481"/>
                    <a:pt x="80493" y="20371"/>
                    <a:pt x="76099" y="18216"/>
                  </a:cubicBezTo>
                  <a:cubicBezTo>
                    <a:pt x="75534" y="17944"/>
                    <a:pt x="75179" y="17337"/>
                    <a:pt x="75221" y="16710"/>
                  </a:cubicBezTo>
                  <a:cubicBezTo>
                    <a:pt x="75221" y="16668"/>
                    <a:pt x="75451" y="12148"/>
                    <a:pt x="73212" y="9784"/>
                  </a:cubicBezTo>
                  <a:cubicBezTo>
                    <a:pt x="72309" y="8809"/>
                    <a:pt x="71109" y="8348"/>
                    <a:pt x="69546" y="8348"/>
                  </a:cubicBezTo>
                  <a:cubicBezTo>
                    <a:pt x="69298" y="8348"/>
                    <a:pt x="69042" y="8359"/>
                    <a:pt x="68776" y="8382"/>
                  </a:cubicBezTo>
                  <a:cubicBezTo>
                    <a:pt x="68726" y="8388"/>
                    <a:pt x="68674" y="8390"/>
                    <a:pt x="68621" y="8390"/>
                  </a:cubicBezTo>
                  <a:cubicBezTo>
                    <a:pt x="68479" y="8390"/>
                    <a:pt x="68334" y="8371"/>
                    <a:pt x="68211" y="8340"/>
                  </a:cubicBezTo>
                  <a:lnTo>
                    <a:pt x="68211" y="8340"/>
                  </a:lnTo>
                  <a:cubicBezTo>
                    <a:pt x="68504" y="10077"/>
                    <a:pt x="68692" y="12483"/>
                    <a:pt x="68148" y="15161"/>
                  </a:cubicBezTo>
                  <a:cubicBezTo>
                    <a:pt x="68107" y="15371"/>
                    <a:pt x="67960" y="15496"/>
                    <a:pt x="67751" y="15496"/>
                  </a:cubicBezTo>
                  <a:lnTo>
                    <a:pt x="67688" y="15496"/>
                  </a:lnTo>
                  <a:cubicBezTo>
                    <a:pt x="67479" y="15433"/>
                    <a:pt x="67332" y="15224"/>
                    <a:pt x="67374" y="15015"/>
                  </a:cubicBezTo>
                  <a:cubicBezTo>
                    <a:pt x="68002" y="11897"/>
                    <a:pt x="67604" y="9135"/>
                    <a:pt x="67207" y="7461"/>
                  </a:cubicBezTo>
                  <a:lnTo>
                    <a:pt x="67207" y="7441"/>
                  </a:lnTo>
                  <a:cubicBezTo>
                    <a:pt x="67186" y="7441"/>
                    <a:pt x="67186" y="7441"/>
                    <a:pt x="67186" y="7420"/>
                  </a:cubicBezTo>
                  <a:cubicBezTo>
                    <a:pt x="66788" y="6499"/>
                    <a:pt x="65240" y="3737"/>
                    <a:pt x="63441" y="3360"/>
                  </a:cubicBezTo>
                  <a:cubicBezTo>
                    <a:pt x="62478" y="3151"/>
                    <a:pt x="61641" y="3068"/>
                    <a:pt x="60846" y="3005"/>
                  </a:cubicBezTo>
                  <a:cubicBezTo>
                    <a:pt x="59214" y="2858"/>
                    <a:pt x="57666" y="2691"/>
                    <a:pt x="56180" y="1435"/>
                  </a:cubicBezTo>
                  <a:cubicBezTo>
                    <a:pt x="55573" y="912"/>
                    <a:pt x="54464" y="578"/>
                    <a:pt x="53397" y="578"/>
                  </a:cubicBezTo>
                  <a:cubicBezTo>
                    <a:pt x="52393" y="578"/>
                    <a:pt x="51577" y="850"/>
                    <a:pt x="51096" y="1352"/>
                  </a:cubicBezTo>
                  <a:cubicBezTo>
                    <a:pt x="50780" y="1648"/>
                    <a:pt x="50389" y="1814"/>
                    <a:pt x="49976" y="1814"/>
                  </a:cubicBezTo>
                  <a:cubicBezTo>
                    <a:pt x="49952" y="1814"/>
                    <a:pt x="49928" y="1813"/>
                    <a:pt x="49903" y="1812"/>
                  </a:cubicBezTo>
                  <a:cubicBezTo>
                    <a:pt x="49464" y="1791"/>
                    <a:pt x="49045" y="1603"/>
                    <a:pt x="48752" y="1247"/>
                  </a:cubicBezTo>
                  <a:cubicBezTo>
                    <a:pt x="48752" y="1247"/>
                    <a:pt x="48271" y="682"/>
                    <a:pt x="47455" y="138"/>
                  </a:cubicBezTo>
                  <a:cubicBezTo>
                    <a:pt x="46870" y="48"/>
                    <a:pt x="46241" y="0"/>
                    <a:pt x="4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10"/>
            <p:cNvSpPr/>
            <p:nvPr/>
          </p:nvSpPr>
          <p:spPr>
            <a:xfrm>
              <a:off x="5837600" y="1320725"/>
              <a:ext cx="1119740" cy="1084967"/>
            </a:xfrm>
            <a:custGeom>
              <a:avLst/>
              <a:gdLst/>
              <a:ahLst/>
              <a:cxnLst/>
              <a:rect l="l" t="t" r="r" b="b"/>
              <a:pathLst>
                <a:path w="59529" h="57688" extrusionOk="0">
                  <a:moveTo>
                    <a:pt x="29854" y="6804"/>
                  </a:moveTo>
                  <a:cubicBezTo>
                    <a:pt x="30019" y="6804"/>
                    <a:pt x="30168" y="6904"/>
                    <a:pt x="30235" y="7073"/>
                  </a:cubicBezTo>
                  <a:cubicBezTo>
                    <a:pt x="30298" y="7282"/>
                    <a:pt x="30193" y="7512"/>
                    <a:pt x="29984" y="7575"/>
                  </a:cubicBezTo>
                  <a:cubicBezTo>
                    <a:pt x="27452" y="8412"/>
                    <a:pt x="26825" y="11069"/>
                    <a:pt x="26825" y="11111"/>
                  </a:cubicBezTo>
                  <a:cubicBezTo>
                    <a:pt x="26783" y="11278"/>
                    <a:pt x="26615" y="11425"/>
                    <a:pt x="26448" y="11425"/>
                  </a:cubicBezTo>
                  <a:cubicBezTo>
                    <a:pt x="26435" y="11425"/>
                    <a:pt x="26423" y="11425"/>
                    <a:pt x="26411" y="11425"/>
                  </a:cubicBezTo>
                  <a:cubicBezTo>
                    <a:pt x="25197" y="11425"/>
                    <a:pt x="24397" y="12429"/>
                    <a:pt x="24377" y="12429"/>
                  </a:cubicBezTo>
                  <a:cubicBezTo>
                    <a:pt x="24314" y="12534"/>
                    <a:pt x="24188" y="12597"/>
                    <a:pt x="24063" y="12597"/>
                  </a:cubicBezTo>
                  <a:cubicBezTo>
                    <a:pt x="23979" y="12597"/>
                    <a:pt x="23895" y="12555"/>
                    <a:pt x="23832" y="12513"/>
                  </a:cubicBezTo>
                  <a:cubicBezTo>
                    <a:pt x="23665" y="12367"/>
                    <a:pt x="23623" y="12136"/>
                    <a:pt x="23770" y="11948"/>
                  </a:cubicBezTo>
                  <a:cubicBezTo>
                    <a:pt x="23791" y="11906"/>
                    <a:pt x="24690" y="10776"/>
                    <a:pt x="26134" y="10630"/>
                  </a:cubicBezTo>
                  <a:cubicBezTo>
                    <a:pt x="26385" y="9835"/>
                    <a:pt x="27285" y="7638"/>
                    <a:pt x="29733" y="6822"/>
                  </a:cubicBezTo>
                  <a:cubicBezTo>
                    <a:pt x="29774" y="6810"/>
                    <a:pt x="29814" y="6804"/>
                    <a:pt x="29854" y="6804"/>
                  </a:cubicBezTo>
                  <a:close/>
                  <a:moveTo>
                    <a:pt x="32817" y="11426"/>
                  </a:moveTo>
                  <a:cubicBezTo>
                    <a:pt x="33267" y="11426"/>
                    <a:pt x="33734" y="11516"/>
                    <a:pt x="34211" y="11697"/>
                  </a:cubicBezTo>
                  <a:cubicBezTo>
                    <a:pt x="34399" y="11781"/>
                    <a:pt x="34504" y="12011"/>
                    <a:pt x="34420" y="12199"/>
                  </a:cubicBezTo>
                  <a:cubicBezTo>
                    <a:pt x="34372" y="12359"/>
                    <a:pt x="34226" y="12458"/>
                    <a:pt x="34066" y="12458"/>
                  </a:cubicBezTo>
                  <a:cubicBezTo>
                    <a:pt x="34017" y="12458"/>
                    <a:pt x="33967" y="12449"/>
                    <a:pt x="33918" y="12429"/>
                  </a:cubicBezTo>
                  <a:cubicBezTo>
                    <a:pt x="33544" y="12288"/>
                    <a:pt x="33180" y="12216"/>
                    <a:pt x="32829" y="12216"/>
                  </a:cubicBezTo>
                  <a:cubicBezTo>
                    <a:pt x="32298" y="12216"/>
                    <a:pt x="31798" y="12382"/>
                    <a:pt x="31344" y="12722"/>
                  </a:cubicBezTo>
                  <a:cubicBezTo>
                    <a:pt x="30151" y="13601"/>
                    <a:pt x="29440" y="15547"/>
                    <a:pt x="29586" y="17556"/>
                  </a:cubicBezTo>
                  <a:cubicBezTo>
                    <a:pt x="29879" y="21301"/>
                    <a:pt x="26866" y="23435"/>
                    <a:pt x="21531" y="26867"/>
                  </a:cubicBezTo>
                  <a:cubicBezTo>
                    <a:pt x="16321" y="30193"/>
                    <a:pt x="18058" y="35508"/>
                    <a:pt x="18141" y="35738"/>
                  </a:cubicBezTo>
                  <a:cubicBezTo>
                    <a:pt x="18204" y="35947"/>
                    <a:pt x="18079" y="36178"/>
                    <a:pt x="17890" y="36240"/>
                  </a:cubicBezTo>
                  <a:cubicBezTo>
                    <a:pt x="17848" y="36261"/>
                    <a:pt x="17806" y="36261"/>
                    <a:pt x="17765" y="36261"/>
                  </a:cubicBezTo>
                  <a:cubicBezTo>
                    <a:pt x="17597" y="36261"/>
                    <a:pt x="17451" y="36157"/>
                    <a:pt x="17388" y="35989"/>
                  </a:cubicBezTo>
                  <a:cubicBezTo>
                    <a:pt x="17367" y="35926"/>
                    <a:pt x="15379" y="29880"/>
                    <a:pt x="21092" y="26197"/>
                  </a:cubicBezTo>
                  <a:cubicBezTo>
                    <a:pt x="26636" y="22640"/>
                    <a:pt x="29042" y="20736"/>
                    <a:pt x="28812" y="17618"/>
                  </a:cubicBezTo>
                  <a:cubicBezTo>
                    <a:pt x="28624" y="15317"/>
                    <a:pt x="29440" y="13141"/>
                    <a:pt x="30884" y="12074"/>
                  </a:cubicBezTo>
                  <a:cubicBezTo>
                    <a:pt x="31468" y="11642"/>
                    <a:pt x="32122" y="11426"/>
                    <a:pt x="32817" y="11426"/>
                  </a:cubicBezTo>
                  <a:close/>
                  <a:moveTo>
                    <a:pt x="14197" y="37841"/>
                  </a:moveTo>
                  <a:cubicBezTo>
                    <a:pt x="14323" y="37841"/>
                    <a:pt x="14445" y="37897"/>
                    <a:pt x="14521" y="37998"/>
                  </a:cubicBezTo>
                  <a:cubicBezTo>
                    <a:pt x="14647" y="38165"/>
                    <a:pt x="14626" y="38416"/>
                    <a:pt x="14438" y="38542"/>
                  </a:cubicBezTo>
                  <a:cubicBezTo>
                    <a:pt x="12471" y="40069"/>
                    <a:pt x="13224" y="42476"/>
                    <a:pt x="13266" y="42580"/>
                  </a:cubicBezTo>
                  <a:cubicBezTo>
                    <a:pt x="13329" y="42789"/>
                    <a:pt x="13224" y="43020"/>
                    <a:pt x="13015" y="43082"/>
                  </a:cubicBezTo>
                  <a:cubicBezTo>
                    <a:pt x="12973" y="43082"/>
                    <a:pt x="12931" y="43103"/>
                    <a:pt x="12889" y="43103"/>
                  </a:cubicBezTo>
                  <a:cubicBezTo>
                    <a:pt x="12722" y="43103"/>
                    <a:pt x="12576" y="42999"/>
                    <a:pt x="12513" y="42831"/>
                  </a:cubicBezTo>
                  <a:cubicBezTo>
                    <a:pt x="12513" y="42789"/>
                    <a:pt x="11529" y="39776"/>
                    <a:pt x="13957" y="37914"/>
                  </a:cubicBezTo>
                  <a:cubicBezTo>
                    <a:pt x="14031" y="37865"/>
                    <a:pt x="14115" y="37841"/>
                    <a:pt x="14197" y="37841"/>
                  </a:cubicBezTo>
                  <a:close/>
                  <a:moveTo>
                    <a:pt x="53460" y="1"/>
                  </a:moveTo>
                  <a:cubicBezTo>
                    <a:pt x="52937" y="1"/>
                    <a:pt x="52414" y="84"/>
                    <a:pt x="51912" y="273"/>
                  </a:cubicBezTo>
                  <a:cubicBezTo>
                    <a:pt x="51766" y="315"/>
                    <a:pt x="51640" y="377"/>
                    <a:pt x="51494" y="419"/>
                  </a:cubicBezTo>
                  <a:cubicBezTo>
                    <a:pt x="51452" y="524"/>
                    <a:pt x="51368" y="587"/>
                    <a:pt x="51242" y="607"/>
                  </a:cubicBezTo>
                  <a:cubicBezTo>
                    <a:pt x="51180" y="628"/>
                    <a:pt x="44421" y="2260"/>
                    <a:pt x="41136" y="7575"/>
                  </a:cubicBezTo>
                  <a:cubicBezTo>
                    <a:pt x="41827" y="7847"/>
                    <a:pt x="42559" y="8286"/>
                    <a:pt x="43208" y="8998"/>
                  </a:cubicBezTo>
                  <a:cubicBezTo>
                    <a:pt x="43354" y="9144"/>
                    <a:pt x="43333" y="9395"/>
                    <a:pt x="43187" y="9542"/>
                  </a:cubicBezTo>
                  <a:cubicBezTo>
                    <a:pt x="43103" y="9626"/>
                    <a:pt x="43019" y="9646"/>
                    <a:pt x="42915" y="9646"/>
                  </a:cubicBezTo>
                  <a:cubicBezTo>
                    <a:pt x="42810" y="9646"/>
                    <a:pt x="42706" y="9605"/>
                    <a:pt x="42622" y="9521"/>
                  </a:cubicBezTo>
                  <a:cubicBezTo>
                    <a:pt x="41994" y="8851"/>
                    <a:pt x="41304" y="8454"/>
                    <a:pt x="40634" y="8224"/>
                  </a:cubicBezTo>
                  <a:cubicBezTo>
                    <a:pt x="40592" y="8245"/>
                    <a:pt x="40550" y="8245"/>
                    <a:pt x="40509" y="8245"/>
                  </a:cubicBezTo>
                  <a:cubicBezTo>
                    <a:pt x="40446" y="8245"/>
                    <a:pt x="40383" y="8224"/>
                    <a:pt x="40320" y="8203"/>
                  </a:cubicBezTo>
                  <a:cubicBezTo>
                    <a:pt x="40278" y="8182"/>
                    <a:pt x="40237" y="8140"/>
                    <a:pt x="40216" y="8098"/>
                  </a:cubicBezTo>
                  <a:cubicBezTo>
                    <a:pt x="39766" y="7990"/>
                    <a:pt x="39332" y="7951"/>
                    <a:pt x="38939" y="7951"/>
                  </a:cubicBezTo>
                  <a:cubicBezTo>
                    <a:pt x="37961" y="7951"/>
                    <a:pt x="37241" y="8194"/>
                    <a:pt x="37182" y="8224"/>
                  </a:cubicBezTo>
                  <a:cubicBezTo>
                    <a:pt x="37136" y="8237"/>
                    <a:pt x="37090" y="8244"/>
                    <a:pt x="37044" y="8244"/>
                  </a:cubicBezTo>
                  <a:cubicBezTo>
                    <a:pt x="36880" y="8244"/>
                    <a:pt x="36729" y="8157"/>
                    <a:pt x="36680" y="7993"/>
                  </a:cubicBezTo>
                  <a:cubicBezTo>
                    <a:pt x="36596" y="7784"/>
                    <a:pt x="36701" y="7554"/>
                    <a:pt x="36910" y="7491"/>
                  </a:cubicBezTo>
                  <a:cubicBezTo>
                    <a:pt x="36986" y="7461"/>
                    <a:pt x="37821" y="7167"/>
                    <a:pt x="38960" y="7167"/>
                  </a:cubicBezTo>
                  <a:cubicBezTo>
                    <a:pt x="39392" y="7167"/>
                    <a:pt x="39868" y="7209"/>
                    <a:pt x="40362" y="7324"/>
                  </a:cubicBezTo>
                  <a:cubicBezTo>
                    <a:pt x="41806" y="4897"/>
                    <a:pt x="43877" y="3202"/>
                    <a:pt x="45823" y="2030"/>
                  </a:cubicBezTo>
                  <a:lnTo>
                    <a:pt x="45823" y="2030"/>
                  </a:lnTo>
                  <a:cubicBezTo>
                    <a:pt x="44547" y="2239"/>
                    <a:pt x="43166" y="2344"/>
                    <a:pt x="41450" y="2344"/>
                  </a:cubicBezTo>
                  <a:cubicBezTo>
                    <a:pt x="40927" y="2344"/>
                    <a:pt x="40362" y="2344"/>
                    <a:pt x="39755" y="2323"/>
                  </a:cubicBezTo>
                  <a:lnTo>
                    <a:pt x="39504" y="2323"/>
                  </a:lnTo>
                  <a:cubicBezTo>
                    <a:pt x="35654" y="2323"/>
                    <a:pt x="34252" y="4499"/>
                    <a:pt x="34190" y="4583"/>
                  </a:cubicBezTo>
                  <a:cubicBezTo>
                    <a:pt x="33893" y="5054"/>
                    <a:pt x="33377" y="5351"/>
                    <a:pt x="32838" y="5351"/>
                  </a:cubicBezTo>
                  <a:cubicBezTo>
                    <a:pt x="32731" y="5351"/>
                    <a:pt x="32623" y="5339"/>
                    <a:pt x="32516" y="5315"/>
                  </a:cubicBezTo>
                  <a:cubicBezTo>
                    <a:pt x="32495" y="5315"/>
                    <a:pt x="31281" y="5064"/>
                    <a:pt x="29607" y="5064"/>
                  </a:cubicBezTo>
                  <a:cubicBezTo>
                    <a:pt x="27138" y="5064"/>
                    <a:pt x="23770" y="5587"/>
                    <a:pt x="21677" y="8077"/>
                  </a:cubicBezTo>
                  <a:cubicBezTo>
                    <a:pt x="18288" y="12115"/>
                    <a:pt x="19355" y="14689"/>
                    <a:pt x="19397" y="14815"/>
                  </a:cubicBezTo>
                  <a:cubicBezTo>
                    <a:pt x="19564" y="15170"/>
                    <a:pt x="19585" y="15610"/>
                    <a:pt x="19439" y="16007"/>
                  </a:cubicBezTo>
                  <a:cubicBezTo>
                    <a:pt x="21489" y="16488"/>
                    <a:pt x="24125" y="17514"/>
                    <a:pt x="26071" y="19836"/>
                  </a:cubicBezTo>
                  <a:cubicBezTo>
                    <a:pt x="26218" y="19983"/>
                    <a:pt x="26197" y="20234"/>
                    <a:pt x="26029" y="20380"/>
                  </a:cubicBezTo>
                  <a:cubicBezTo>
                    <a:pt x="25946" y="20443"/>
                    <a:pt x="25862" y="20464"/>
                    <a:pt x="25778" y="20464"/>
                  </a:cubicBezTo>
                  <a:cubicBezTo>
                    <a:pt x="25674" y="20464"/>
                    <a:pt x="25548" y="20422"/>
                    <a:pt x="25485" y="20338"/>
                  </a:cubicBezTo>
                  <a:cubicBezTo>
                    <a:pt x="23581" y="18079"/>
                    <a:pt x="20924" y="17116"/>
                    <a:pt x="18936" y="16698"/>
                  </a:cubicBezTo>
                  <a:cubicBezTo>
                    <a:pt x="18727" y="16886"/>
                    <a:pt x="18476" y="16991"/>
                    <a:pt x="18225" y="17032"/>
                  </a:cubicBezTo>
                  <a:cubicBezTo>
                    <a:pt x="18162" y="17053"/>
                    <a:pt x="12555" y="18016"/>
                    <a:pt x="11048" y="22431"/>
                  </a:cubicBezTo>
                  <a:cubicBezTo>
                    <a:pt x="9437" y="27160"/>
                    <a:pt x="9542" y="28833"/>
                    <a:pt x="9542" y="28854"/>
                  </a:cubicBezTo>
                  <a:cubicBezTo>
                    <a:pt x="9604" y="29273"/>
                    <a:pt x="9500" y="29670"/>
                    <a:pt x="9228" y="30005"/>
                  </a:cubicBezTo>
                  <a:cubicBezTo>
                    <a:pt x="9897" y="30068"/>
                    <a:pt x="10567" y="30256"/>
                    <a:pt x="11069" y="30633"/>
                  </a:cubicBezTo>
                  <a:cubicBezTo>
                    <a:pt x="11425" y="30277"/>
                    <a:pt x="11927" y="29900"/>
                    <a:pt x="12576" y="29587"/>
                  </a:cubicBezTo>
                  <a:cubicBezTo>
                    <a:pt x="12631" y="29565"/>
                    <a:pt x="12687" y="29554"/>
                    <a:pt x="12742" y="29554"/>
                  </a:cubicBezTo>
                  <a:cubicBezTo>
                    <a:pt x="12897" y="29554"/>
                    <a:pt x="13042" y="29636"/>
                    <a:pt x="13120" y="29775"/>
                  </a:cubicBezTo>
                  <a:cubicBezTo>
                    <a:pt x="13203" y="29963"/>
                    <a:pt x="13120" y="30214"/>
                    <a:pt x="12931" y="30298"/>
                  </a:cubicBezTo>
                  <a:cubicBezTo>
                    <a:pt x="10546" y="31449"/>
                    <a:pt x="11027" y="33060"/>
                    <a:pt x="11027" y="33060"/>
                  </a:cubicBezTo>
                  <a:cubicBezTo>
                    <a:pt x="11090" y="33269"/>
                    <a:pt x="10985" y="33499"/>
                    <a:pt x="10776" y="33562"/>
                  </a:cubicBezTo>
                  <a:cubicBezTo>
                    <a:pt x="10734" y="33583"/>
                    <a:pt x="10692" y="33583"/>
                    <a:pt x="10651" y="33583"/>
                  </a:cubicBezTo>
                  <a:cubicBezTo>
                    <a:pt x="10483" y="33583"/>
                    <a:pt x="10337" y="33478"/>
                    <a:pt x="10274" y="33311"/>
                  </a:cubicBezTo>
                  <a:cubicBezTo>
                    <a:pt x="10274" y="33290"/>
                    <a:pt x="9981" y="32328"/>
                    <a:pt x="10609" y="31281"/>
                  </a:cubicBezTo>
                  <a:cubicBezTo>
                    <a:pt x="10060" y="30867"/>
                    <a:pt x="9157" y="30751"/>
                    <a:pt x="8358" y="30751"/>
                  </a:cubicBezTo>
                  <a:cubicBezTo>
                    <a:pt x="7785" y="30751"/>
                    <a:pt x="7265" y="30811"/>
                    <a:pt x="6968" y="30863"/>
                  </a:cubicBezTo>
                  <a:lnTo>
                    <a:pt x="6843" y="30863"/>
                  </a:lnTo>
                  <a:cubicBezTo>
                    <a:pt x="5964" y="31219"/>
                    <a:pt x="4938" y="32097"/>
                    <a:pt x="4834" y="34148"/>
                  </a:cubicBezTo>
                  <a:cubicBezTo>
                    <a:pt x="5273" y="35780"/>
                    <a:pt x="6089" y="37768"/>
                    <a:pt x="7638" y="39107"/>
                  </a:cubicBezTo>
                  <a:cubicBezTo>
                    <a:pt x="7805" y="39274"/>
                    <a:pt x="7805" y="39504"/>
                    <a:pt x="7679" y="39672"/>
                  </a:cubicBezTo>
                  <a:cubicBezTo>
                    <a:pt x="7596" y="39756"/>
                    <a:pt x="7491" y="39818"/>
                    <a:pt x="7366" y="39818"/>
                  </a:cubicBezTo>
                  <a:cubicBezTo>
                    <a:pt x="7282" y="39818"/>
                    <a:pt x="7177" y="39776"/>
                    <a:pt x="7115" y="39714"/>
                  </a:cubicBezTo>
                  <a:cubicBezTo>
                    <a:pt x="5880" y="38626"/>
                    <a:pt x="5064" y="37203"/>
                    <a:pt x="4562" y="35864"/>
                  </a:cubicBezTo>
                  <a:cubicBezTo>
                    <a:pt x="3976" y="36889"/>
                    <a:pt x="0" y="44484"/>
                    <a:pt x="2553" y="49339"/>
                  </a:cubicBezTo>
                  <a:cubicBezTo>
                    <a:pt x="4813" y="53691"/>
                    <a:pt x="8433" y="54025"/>
                    <a:pt x="9479" y="54025"/>
                  </a:cubicBezTo>
                  <a:lnTo>
                    <a:pt x="9688" y="54025"/>
                  </a:lnTo>
                  <a:cubicBezTo>
                    <a:pt x="9740" y="54020"/>
                    <a:pt x="9791" y="54018"/>
                    <a:pt x="9841" y="54018"/>
                  </a:cubicBezTo>
                  <a:cubicBezTo>
                    <a:pt x="9992" y="54018"/>
                    <a:pt x="10133" y="54041"/>
                    <a:pt x="10274" y="54088"/>
                  </a:cubicBezTo>
                  <a:cubicBezTo>
                    <a:pt x="11634" y="53021"/>
                    <a:pt x="13057" y="50992"/>
                    <a:pt x="12576" y="47121"/>
                  </a:cubicBezTo>
                  <a:cubicBezTo>
                    <a:pt x="11236" y="46493"/>
                    <a:pt x="10692" y="45300"/>
                    <a:pt x="10692" y="45300"/>
                  </a:cubicBezTo>
                  <a:cubicBezTo>
                    <a:pt x="10609" y="45091"/>
                    <a:pt x="10692" y="44861"/>
                    <a:pt x="10902" y="44777"/>
                  </a:cubicBezTo>
                  <a:cubicBezTo>
                    <a:pt x="10950" y="44756"/>
                    <a:pt x="11002" y="44745"/>
                    <a:pt x="11053" y="44745"/>
                  </a:cubicBezTo>
                  <a:cubicBezTo>
                    <a:pt x="11201" y="44745"/>
                    <a:pt x="11347" y="44831"/>
                    <a:pt x="11425" y="44986"/>
                  </a:cubicBezTo>
                  <a:cubicBezTo>
                    <a:pt x="11446" y="45049"/>
                    <a:pt x="11885" y="46033"/>
                    <a:pt x="13057" y="46493"/>
                  </a:cubicBezTo>
                  <a:lnTo>
                    <a:pt x="13078" y="46493"/>
                  </a:lnTo>
                  <a:cubicBezTo>
                    <a:pt x="13439" y="46642"/>
                    <a:pt x="13867" y="46732"/>
                    <a:pt x="14370" y="46732"/>
                  </a:cubicBezTo>
                  <a:cubicBezTo>
                    <a:pt x="14712" y="46732"/>
                    <a:pt x="15090" y="46691"/>
                    <a:pt x="15505" y="46598"/>
                  </a:cubicBezTo>
                  <a:cubicBezTo>
                    <a:pt x="15538" y="46588"/>
                    <a:pt x="15571" y="46583"/>
                    <a:pt x="15604" y="46583"/>
                  </a:cubicBezTo>
                  <a:cubicBezTo>
                    <a:pt x="15777" y="46583"/>
                    <a:pt x="15933" y="46714"/>
                    <a:pt x="15986" y="46890"/>
                  </a:cubicBezTo>
                  <a:cubicBezTo>
                    <a:pt x="16028" y="47100"/>
                    <a:pt x="15902" y="47309"/>
                    <a:pt x="15672" y="47351"/>
                  </a:cubicBezTo>
                  <a:cubicBezTo>
                    <a:pt x="15212" y="47476"/>
                    <a:pt x="14773" y="47518"/>
                    <a:pt x="14375" y="47518"/>
                  </a:cubicBezTo>
                  <a:cubicBezTo>
                    <a:pt x="14019" y="47518"/>
                    <a:pt x="13685" y="47476"/>
                    <a:pt x="13392" y="47414"/>
                  </a:cubicBezTo>
                  <a:lnTo>
                    <a:pt x="13392" y="47414"/>
                  </a:lnTo>
                  <a:cubicBezTo>
                    <a:pt x="13768" y="51159"/>
                    <a:pt x="12387" y="53293"/>
                    <a:pt x="10964" y="54507"/>
                  </a:cubicBezTo>
                  <a:cubicBezTo>
                    <a:pt x="11174" y="54695"/>
                    <a:pt x="11299" y="54967"/>
                    <a:pt x="11362" y="55260"/>
                  </a:cubicBezTo>
                  <a:cubicBezTo>
                    <a:pt x="11425" y="55448"/>
                    <a:pt x="11906" y="57248"/>
                    <a:pt x="13894" y="57582"/>
                  </a:cubicBezTo>
                  <a:cubicBezTo>
                    <a:pt x="14312" y="57645"/>
                    <a:pt x="14773" y="57687"/>
                    <a:pt x="15254" y="57687"/>
                  </a:cubicBezTo>
                  <a:cubicBezTo>
                    <a:pt x="17660" y="57687"/>
                    <a:pt x="20087" y="56871"/>
                    <a:pt x="20108" y="56850"/>
                  </a:cubicBezTo>
                  <a:cubicBezTo>
                    <a:pt x="20265" y="56803"/>
                    <a:pt x="20422" y="56779"/>
                    <a:pt x="20588" y="56779"/>
                  </a:cubicBezTo>
                  <a:cubicBezTo>
                    <a:pt x="20643" y="56779"/>
                    <a:pt x="20699" y="56782"/>
                    <a:pt x="20757" y="56787"/>
                  </a:cubicBezTo>
                  <a:cubicBezTo>
                    <a:pt x="19522" y="52770"/>
                    <a:pt x="19229" y="46953"/>
                    <a:pt x="24251" y="41325"/>
                  </a:cubicBezTo>
                  <a:cubicBezTo>
                    <a:pt x="23581" y="40132"/>
                    <a:pt x="22493" y="37203"/>
                    <a:pt x="24523" y="32390"/>
                  </a:cubicBezTo>
                  <a:cubicBezTo>
                    <a:pt x="26678" y="27306"/>
                    <a:pt x="31407" y="25883"/>
                    <a:pt x="32872" y="25569"/>
                  </a:cubicBezTo>
                  <a:cubicBezTo>
                    <a:pt x="33604" y="24084"/>
                    <a:pt x="36429" y="18916"/>
                    <a:pt x="40885" y="18037"/>
                  </a:cubicBezTo>
                  <a:cubicBezTo>
                    <a:pt x="40530" y="17388"/>
                    <a:pt x="39442" y="15986"/>
                    <a:pt x="37035" y="15421"/>
                  </a:cubicBezTo>
                  <a:cubicBezTo>
                    <a:pt x="36826" y="15380"/>
                    <a:pt x="36701" y="15170"/>
                    <a:pt x="36742" y="14961"/>
                  </a:cubicBezTo>
                  <a:cubicBezTo>
                    <a:pt x="36778" y="14785"/>
                    <a:pt x="36946" y="14653"/>
                    <a:pt x="37123" y="14653"/>
                  </a:cubicBezTo>
                  <a:cubicBezTo>
                    <a:pt x="37157" y="14653"/>
                    <a:pt x="37190" y="14658"/>
                    <a:pt x="37224" y="14668"/>
                  </a:cubicBezTo>
                  <a:cubicBezTo>
                    <a:pt x="39609" y="15212"/>
                    <a:pt x="40843" y="16551"/>
                    <a:pt x="41387" y="17367"/>
                  </a:cubicBezTo>
                  <a:cubicBezTo>
                    <a:pt x="42392" y="15568"/>
                    <a:pt x="44882" y="12157"/>
                    <a:pt x="49234" y="11969"/>
                  </a:cubicBezTo>
                  <a:cubicBezTo>
                    <a:pt x="49569" y="10902"/>
                    <a:pt x="50573" y="8642"/>
                    <a:pt x="53272" y="6215"/>
                  </a:cubicBezTo>
                  <a:cubicBezTo>
                    <a:pt x="55134" y="4541"/>
                    <a:pt x="57352" y="3579"/>
                    <a:pt x="59528" y="3118"/>
                  </a:cubicBezTo>
                  <a:lnTo>
                    <a:pt x="59424" y="3014"/>
                  </a:lnTo>
                  <a:cubicBezTo>
                    <a:pt x="59403" y="2972"/>
                    <a:pt x="56599" y="1"/>
                    <a:pt x="53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25"/>
        <p:cNvGrpSpPr/>
        <p:nvPr/>
      </p:nvGrpSpPr>
      <p:grpSpPr>
        <a:xfrm>
          <a:off x="0" y="0"/>
          <a:ext cx="0" cy="0"/>
          <a:chOff x="0" y="0"/>
          <a:chExt cx="0" cy="0"/>
        </a:xfrm>
      </p:grpSpPr>
      <p:sp>
        <p:nvSpPr>
          <p:cNvPr id="3" name="Subtitle 2">
            <a:extLst>
              <a:ext uri="{FF2B5EF4-FFF2-40B4-BE49-F238E27FC236}">
                <a16:creationId xmlns:a16="http://schemas.microsoft.com/office/drawing/2014/main" id="{63328783-A7E2-C4A1-E847-30350EA588E4}"/>
              </a:ext>
            </a:extLst>
          </p:cNvPr>
          <p:cNvSpPr>
            <a:spLocks noGrp="1"/>
          </p:cNvSpPr>
          <p:nvPr>
            <p:ph type="subTitle" idx="1"/>
          </p:nvPr>
        </p:nvSpPr>
        <p:spPr>
          <a:xfrm>
            <a:off x="839790" y="1226820"/>
            <a:ext cx="7464420" cy="2538885"/>
          </a:xfrm>
        </p:spPr>
        <p:txBody>
          <a:bodyPr/>
          <a:lstStyle/>
          <a:p>
            <a:r>
              <a:rPr lang="en-US" dirty="0"/>
              <a:t>We first get ready our models using RESNET50, VGG19 </a:t>
            </a:r>
          </a:p>
          <a:p>
            <a:r>
              <a:rPr lang="en-US" dirty="0"/>
              <a:t>and </a:t>
            </a:r>
            <a:r>
              <a:rPr lang="en-US" dirty="0" err="1"/>
              <a:t>NASNetLarge</a:t>
            </a:r>
            <a:r>
              <a:rPr lang="en-US" dirty="0"/>
              <a:t> Classifier Model. Then We use the</a:t>
            </a:r>
          </a:p>
          <a:p>
            <a:r>
              <a:rPr lang="en-US" dirty="0"/>
              <a:t>model to fit our train data and validation data. </a:t>
            </a:r>
          </a:p>
          <a:p>
            <a:endParaRPr lang="en-US" dirty="0"/>
          </a:p>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6CBDFF7-AF71-257A-4060-4F1F6991C36F}"/>
              </a:ext>
            </a:extLst>
          </p:cNvPr>
          <p:cNvSpPr>
            <a:spLocks noGrp="1"/>
          </p:cNvSpPr>
          <p:nvPr>
            <p:ph type="subTitle" idx="1"/>
          </p:nvPr>
        </p:nvSpPr>
        <p:spPr>
          <a:xfrm>
            <a:off x="868680" y="640080"/>
            <a:ext cx="7174970" cy="3290395"/>
          </a:xfrm>
        </p:spPr>
        <p:txBody>
          <a:bodyPr/>
          <a:lstStyle/>
          <a:p>
            <a:pPr>
              <a:lnSpc>
                <a:spcPct val="250000"/>
              </a:lnSpc>
            </a:pPr>
            <a:r>
              <a:rPr lang="en-US" sz="2000" dirty="0"/>
              <a:t>Set Epoch=15, To iterate over 15 times.</a:t>
            </a:r>
          </a:p>
          <a:p>
            <a:pPr>
              <a:lnSpc>
                <a:spcPct val="250000"/>
              </a:lnSpc>
            </a:pPr>
            <a:r>
              <a:rPr lang="en-US" sz="2000" dirty="0" err="1"/>
              <a:t>Batch_Size</a:t>
            </a:r>
            <a:r>
              <a:rPr lang="en-US" sz="2000" dirty="0"/>
              <a:t> = 32, sufficient large.</a:t>
            </a:r>
          </a:p>
          <a:p>
            <a:pPr>
              <a:lnSpc>
                <a:spcPct val="250000"/>
              </a:lnSpc>
            </a:pPr>
            <a:r>
              <a:rPr lang="en-US" sz="2000" dirty="0"/>
              <a:t>Plot Epoch vs Training and Validation Accuracy/Loss</a:t>
            </a:r>
          </a:p>
        </p:txBody>
      </p:sp>
    </p:spTree>
    <p:extLst>
      <p:ext uri="{BB962C8B-B14F-4D97-AF65-F5344CB8AC3E}">
        <p14:creationId xmlns:p14="http://schemas.microsoft.com/office/powerpoint/2010/main" val="3265821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11"/>
        <p:cNvGrpSpPr/>
        <p:nvPr/>
      </p:nvGrpSpPr>
      <p:grpSpPr>
        <a:xfrm>
          <a:off x="0" y="0"/>
          <a:ext cx="0" cy="0"/>
          <a:chOff x="0" y="0"/>
          <a:chExt cx="0" cy="0"/>
        </a:xfrm>
      </p:grpSpPr>
      <p:sp>
        <p:nvSpPr>
          <p:cNvPr id="5" name="TextBox 4">
            <a:extLst>
              <a:ext uri="{FF2B5EF4-FFF2-40B4-BE49-F238E27FC236}">
                <a16:creationId xmlns:a16="http://schemas.microsoft.com/office/drawing/2014/main" id="{75A51FC5-6C35-7796-C845-FFB171D5E21F}"/>
              </a:ext>
            </a:extLst>
          </p:cNvPr>
          <p:cNvSpPr txBox="1"/>
          <p:nvPr/>
        </p:nvSpPr>
        <p:spPr>
          <a:xfrm>
            <a:off x="3429000" y="358140"/>
            <a:ext cx="2286000" cy="461665"/>
          </a:xfrm>
          <a:prstGeom prst="rect">
            <a:avLst/>
          </a:prstGeom>
          <a:noFill/>
        </p:spPr>
        <p:txBody>
          <a:bodyPr wrap="square" rtlCol="0">
            <a:spAutoFit/>
          </a:bodyPr>
          <a:lstStyle/>
          <a:p>
            <a:r>
              <a:rPr lang="en-US" sz="2400" dirty="0" err="1">
                <a:solidFill>
                  <a:schemeClr val="bg2">
                    <a:lumMod val="75000"/>
                  </a:schemeClr>
                </a:solidFill>
              </a:rPr>
              <a:t>NasnetLarge</a:t>
            </a:r>
            <a:endParaRPr lang="en-US" sz="2400" dirty="0">
              <a:solidFill>
                <a:schemeClr val="bg2">
                  <a:lumMod val="75000"/>
                </a:schemeClr>
              </a:solidFill>
            </a:endParaRPr>
          </a:p>
        </p:txBody>
      </p:sp>
      <p:pic>
        <p:nvPicPr>
          <p:cNvPr id="4" name="Picture 3">
            <a:extLst>
              <a:ext uri="{FF2B5EF4-FFF2-40B4-BE49-F238E27FC236}">
                <a16:creationId xmlns:a16="http://schemas.microsoft.com/office/drawing/2014/main" id="{E8195180-5065-4BBE-B023-5EBA63075763}"/>
              </a:ext>
            </a:extLst>
          </p:cNvPr>
          <p:cNvPicPr>
            <a:picLocks noChangeAspect="1"/>
          </p:cNvPicPr>
          <p:nvPr/>
        </p:nvPicPr>
        <p:blipFill>
          <a:blip r:embed="rId3"/>
          <a:stretch>
            <a:fillRect/>
          </a:stretch>
        </p:blipFill>
        <p:spPr>
          <a:xfrm>
            <a:off x="1136609" y="947738"/>
            <a:ext cx="6870782" cy="4184771"/>
          </a:xfrm>
          <a:prstGeom prst="rect">
            <a:avLst/>
          </a:prstGeom>
        </p:spPr>
      </p:pic>
    </p:spTree>
    <p:extLst>
      <p:ext uri="{BB962C8B-B14F-4D97-AF65-F5344CB8AC3E}">
        <p14:creationId xmlns:p14="http://schemas.microsoft.com/office/powerpoint/2010/main" val="1972044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11"/>
        <p:cNvGrpSpPr/>
        <p:nvPr/>
      </p:nvGrpSpPr>
      <p:grpSpPr>
        <a:xfrm>
          <a:off x="0" y="0"/>
          <a:ext cx="0" cy="0"/>
          <a:chOff x="0" y="0"/>
          <a:chExt cx="0" cy="0"/>
        </a:xfrm>
      </p:grpSpPr>
      <p:sp>
        <p:nvSpPr>
          <p:cNvPr id="5" name="TextBox 4">
            <a:extLst>
              <a:ext uri="{FF2B5EF4-FFF2-40B4-BE49-F238E27FC236}">
                <a16:creationId xmlns:a16="http://schemas.microsoft.com/office/drawing/2014/main" id="{75A51FC5-6C35-7796-C845-FFB171D5E21F}"/>
              </a:ext>
            </a:extLst>
          </p:cNvPr>
          <p:cNvSpPr txBox="1"/>
          <p:nvPr/>
        </p:nvSpPr>
        <p:spPr>
          <a:xfrm>
            <a:off x="3429000" y="198347"/>
            <a:ext cx="2286000" cy="369332"/>
          </a:xfrm>
          <a:prstGeom prst="rect">
            <a:avLst/>
          </a:prstGeom>
          <a:noFill/>
        </p:spPr>
        <p:txBody>
          <a:bodyPr wrap="square" rtlCol="0">
            <a:spAutoFit/>
          </a:bodyPr>
          <a:lstStyle/>
          <a:p>
            <a:r>
              <a:rPr lang="en-US" sz="1800" dirty="0" err="1">
                <a:solidFill>
                  <a:schemeClr val="bg2">
                    <a:lumMod val="75000"/>
                  </a:schemeClr>
                </a:solidFill>
              </a:rPr>
              <a:t>NasnetLarge</a:t>
            </a:r>
            <a:r>
              <a:rPr lang="en-US" sz="1800" dirty="0">
                <a:solidFill>
                  <a:schemeClr val="bg2">
                    <a:lumMod val="75000"/>
                  </a:schemeClr>
                </a:solidFill>
              </a:rPr>
              <a:t> d2wd1</a:t>
            </a:r>
          </a:p>
        </p:txBody>
      </p:sp>
      <p:pic>
        <p:nvPicPr>
          <p:cNvPr id="3" name="Picture 2">
            <a:extLst>
              <a:ext uri="{FF2B5EF4-FFF2-40B4-BE49-F238E27FC236}">
                <a16:creationId xmlns:a16="http://schemas.microsoft.com/office/drawing/2014/main" id="{2842D1D7-B5BF-4E04-8663-B18A3E6BFB9A}"/>
              </a:ext>
            </a:extLst>
          </p:cNvPr>
          <p:cNvPicPr>
            <a:picLocks noChangeAspect="1"/>
          </p:cNvPicPr>
          <p:nvPr/>
        </p:nvPicPr>
        <p:blipFill>
          <a:blip r:embed="rId3"/>
          <a:stretch>
            <a:fillRect/>
          </a:stretch>
        </p:blipFill>
        <p:spPr>
          <a:xfrm>
            <a:off x="853439" y="690860"/>
            <a:ext cx="7119973" cy="431587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11"/>
        <p:cNvGrpSpPr/>
        <p:nvPr/>
      </p:nvGrpSpPr>
      <p:grpSpPr>
        <a:xfrm>
          <a:off x="0" y="0"/>
          <a:ext cx="0" cy="0"/>
          <a:chOff x="0" y="0"/>
          <a:chExt cx="0" cy="0"/>
        </a:xfrm>
      </p:grpSpPr>
      <p:pic>
        <p:nvPicPr>
          <p:cNvPr id="4" name="Picture 3">
            <a:extLst>
              <a:ext uri="{FF2B5EF4-FFF2-40B4-BE49-F238E27FC236}">
                <a16:creationId xmlns:a16="http://schemas.microsoft.com/office/drawing/2014/main" id="{7C0DBBE0-2AEC-4C85-A4C5-9AA97F88ECA6}"/>
              </a:ext>
            </a:extLst>
          </p:cNvPr>
          <p:cNvPicPr>
            <a:picLocks noChangeAspect="1"/>
          </p:cNvPicPr>
          <p:nvPr/>
        </p:nvPicPr>
        <p:blipFill>
          <a:blip r:embed="rId3"/>
          <a:stretch>
            <a:fillRect/>
          </a:stretch>
        </p:blipFill>
        <p:spPr>
          <a:xfrm>
            <a:off x="1024127" y="652165"/>
            <a:ext cx="7394419" cy="4501504"/>
          </a:xfrm>
          <a:prstGeom prst="rect">
            <a:avLst/>
          </a:prstGeom>
        </p:spPr>
      </p:pic>
      <p:sp>
        <p:nvSpPr>
          <p:cNvPr id="7" name="TextBox 6">
            <a:extLst>
              <a:ext uri="{FF2B5EF4-FFF2-40B4-BE49-F238E27FC236}">
                <a16:creationId xmlns:a16="http://schemas.microsoft.com/office/drawing/2014/main" id="{E027D8A6-275A-4231-A988-92428E946912}"/>
              </a:ext>
            </a:extLst>
          </p:cNvPr>
          <p:cNvSpPr txBox="1"/>
          <p:nvPr/>
        </p:nvSpPr>
        <p:spPr>
          <a:xfrm>
            <a:off x="3524534" y="225188"/>
            <a:ext cx="2094931" cy="400110"/>
          </a:xfrm>
          <a:prstGeom prst="rect">
            <a:avLst/>
          </a:prstGeom>
          <a:noFill/>
        </p:spPr>
        <p:txBody>
          <a:bodyPr wrap="square" rtlCol="0">
            <a:spAutoFit/>
          </a:bodyPr>
          <a:lstStyle/>
          <a:p>
            <a:pPr algn="ctr"/>
            <a:r>
              <a:rPr lang="en-US" sz="2000" dirty="0">
                <a:solidFill>
                  <a:schemeClr val="bg1"/>
                </a:solidFill>
              </a:rPr>
              <a:t>Resnet50</a:t>
            </a:r>
          </a:p>
        </p:txBody>
      </p:sp>
    </p:spTree>
    <p:extLst>
      <p:ext uri="{BB962C8B-B14F-4D97-AF65-F5344CB8AC3E}">
        <p14:creationId xmlns:p14="http://schemas.microsoft.com/office/powerpoint/2010/main" val="133167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F0929-47E3-4C86-A715-929476E2CF03}"/>
              </a:ext>
            </a:extLst>
          </p:cNvPr>
          <p:cNvSpPr>
            <a:spLocks noGrp="1"/>
          </p:cNvSpPr>
          <p:nvPr>
            <p:ph type="ctrTitle"/>
          </p:nvPr>
        </p:nvSpPr>
        <p:spPr>
          <a:xfrm>
            <a:off x="883913" y="142789"/>
            <a:ext cx="7696200" cy="512100"/>
          </a:xfrm>
        </p:spPr>
        <p:txBody>
          <a:bodyPr/>
          <a:lstStyle/>
          <a:p>
            <a:r>
              <a:rPr lang="en-US" b="0" dirty="0">
                <a:latin typeface="Times New Roman" panose="02020603050405020304" pitchFamily="18" charset="0"/>
                <a:cs typeface="Times New Roman" panose="02020603050405020304" pitchFamily="18" charset="0"/>
              </a:rPr>
              <a:t>Resnet50 d2wd1</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D0A62E0-14A9-46FA-98B0-BFB10A8A8A55}"/>
              </a:ext>
            </a:extLst>
          </p:cNvPr>
          <p:cNvPicPr>
            <a:picLocks noChangeAspect="1"/>
          </p:cNvPicPr>
          <p:nvPr/>
        </p:nvPicPr>
        <p:blipFill>
          <a:blip r:embed="rId2"/>
          <a:stretch>
            <a:fillRect/>
          </a:stretch>
        </p:blipFill>
        <p:spPr>
          <a:xfrm>
            <a:off x="1584960" y="947738"/>
            <a:ext cx="6703979" cy="4065117"/>
          </a:xfrm>
          <a:prstGeom prst="rect">
            <a:avLst/>
          </a:prstGeom>
        </p:spPr>
      </p:pic>
    </p:spTree>
    <p:extLst>
      <p:ext uri="{BB962C8B-B14F-4D97-AF65-F5344CB8AC3E}">
        <p14:creationId xmlns:p14="http://schemas.microsoft.com/office/powerpoint/2010/main" val="6863141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CC1E0-ECF1-42C9-9D61-77FD06970274}"/>
              </a:ext>
            </a:extLst>
          </p:cNvPr>
          <p:cNvSpPr>
            <a:spLocks noGrp="1"/>
          </p:cNvSpPr>
          <p:nvPr>
            <p:ph type="ctrTitle"/>
          </p:nvPr>
        </p:nvSpPr>
        <p:spPr>
          <a:xfrm>
            <a:off x="883913" y="154981"/>
            <a:ext cx="7696200" cy="512100"/>
          </a:xfrm>
        </p:spPr>
        <p:txBody>
          <a:bodyPr/>
          <a:lstStyle/>
          <a:p>
            <a:r>
              <a:rPr lang="en-US" b="0" dirty="0">
                <a:latin typeface="Times New Roman" panose="02020603050405020304" pitchFamily="18" charset="0"/>
                <a:cs typeface="Times New Roman" panose="02020603050405020304" pitchFamily="18" charset="0"/>
              </a:rPr>
              <a:t>Vgg-19</a:t>
            </a:r>
            <a:endParaRPr lang="en-US"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6CCE987-1905-461D-93B8-933D96833211}"/>
              </a:ext>
            </a:extLst>
          </p:cNvPr>
          <p:cNvPicPr>
            <a:picLocks noChangeAspect="1"/>
          </p:cNvPicPr>
          <p:nvPr/>
        </p:nvPicPr>
        <p:blipFill>
          <a:blip r:embed="rId2"/>
          <a:stretch>
            <a:fillRect/>
          </a:stretch>
        </p:blipFill>
        <p:spPr>
          <a:xfrm>
            <a:off x="1511808" y="1168938"/>
            <a:ext cx="6735958" cy="3974562"/>
          </a:xfrm>
          <a:prstGeom prst="rect">
            <a:avLst/>
          </a:prstGeom>
        </p:spPr>
      </p:pic>
    </p:spTree>
    <p:extLst>
      <p:ext uri="{BB962C8B-B14F-4D97-AF65-F5344CB8AC3E}">
        <p14:creationId xmlns:p14="http://schemas.microsoft.com/office/powerpoint/2010/main" val="1779595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590"/>
        <p:cNvGrpSpPr/>
        <p:nvPr/>
      </p:nvGrpSpPr>
      <p:grpSpPr>
        <a:xfrm>
          <a:off x="0" y="0"/>
          <a:ext cx="0" cy="0"/>
          <a:chOff x="0" y="0"/>
          <a:chExt cx="0" cy="0"/>
        </a:xfrm>
      </p:grpSpPr>
      <p:sp>
        <p:nvSpPr>
          <p:cNvPr id="1591" name="Google Shape;1591;p97"/>
          <p:cNvSpPr txBox="1">
            <a:spLocks noGrp="1"/>
          </p:cNvSpPr>
          <p:nvPr>
            <p:ph type="ctrTitle" idx="15"/>
          </p:nvPr>
        </p:nvSpPr>
        <p:spPr>
          <a:xfrm>
            <a:off x="2379438" y="343246"/>
            <a:ext cx="4505608" cy="3491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u="sng" dirty="0">
                <a:latin typeface="Times New Roman" panose="02020603050405020304" pitchFamily="18" charset="0"/>
                <a:cs typeface="Times New Roman" panose="02020603050405020304" pitchFamily="18" charset="0"/>
              </a:rPr>
              <a:t>GROUP MEMBERS : </a:t>
            </a:r>
            <a:endParaRPr sz="4000" u="sng" dirty="0">
              <a:latin typeface="Times New Roman" panose="02020603050405020304" pitchFamily="18" charset="0"/>
              <a:cs typeface="Times New Roman" panose="02020603050405020304" pitchFamily="18" charset="0"/>
            </a:endParaRPr>
          </a:p>
        </p:txBody>
      </p:sp>
      <p:sp>
        <p:nvSpPr>
          <p:cNvPr id="1592" name="Google Shape;1592;p97"/>
          <p:cNvSpPr txBox="1">
            <a:spLocks noGrp="1"/>
          </p:cNvSpPr>
          <p:nvPr>
            <p:ph type="subTitle" idx="14"/>
          </p:nvPr>
        </p:nvSpPr>
        <p:spPr>
          <a:xfrm flipH="1">
            <a:off x="5845404" y="2058769"/>
            <a:ext cx="2560200" cy="640200"/>
          </a:xfrm>
          <a:prstGeom prst="rect">
            <a:avLst/>
          </a:prstGeom>
        </p:spPr>
        <p:txBody>
          <a:bodyPr spcFirstLastPara="1" wrap="square" lIns="91425" tIns="91425" rIns="91425" bIns="91425" anchor="t" anchorCtr="0">
            <a:noAutofit/>
          </a:bodyPr>
          <a:lstStyle/>
          <a:p>
            <a:pPr marL="0" lvl="0" indent="0"/>
            <a:r>
              <a:rPr lang="en-US" dirty="0">
                <a:solidFill>
                  <a:schemeClr val="accent1"/>
                </a:solidFill>
              </a:rPr>
              <a:t>ID : </a:t>
            </a:r>
            <a:r>
              <a:rPr lang="en-US" dirty="0"/>
              <a:t>2111882642</a:t>
            </a:r>
            <a:endParaRPr dirty="0">
              <a:solidFill>
                <a:schemeClr val="accent1"/>
              </a:solidFill>
            </a:endParaRPr>
          </a:p>
        </p:txBody>
      </p:sp>
      <p:sp>
        <p:nvSpPr>
          <p:cNvPr id="1597" name="Google Shape;1597;p97"/>
          <p:cNvSpPr txBox="1">
            <a:spLocks noGrp="1"/>
          </p:cNvSpPr>
          <p:nvPr>
            <p:ph type="ctrTitle"/>
          </p:nvPr>
        </p:nvSpPr>
        <p:spPr>
          <a:xfrm>
            <a:off x="1654404" y="1586197"/>
            <a:ext cx="3196202" cy="51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br>
              <a:rPr lang="en-US" dirty="0">
                <a:solidFill>
                  <a:schemeClr val="dk1"/>
                </a:solidFill>
              </a:rPr>
            </a:br>
            <a:r>
              <a:rPr lang="en-US" dirty="0">
                <a:solidFill>
                  <a:schemeClr val="dk1"/>
                </a:solidFill>
              </a:rPr>
              <a:t>REZUAN ISLAM SAMIR</a:t>
            </a:r>
            <a:endParaRPr dirty="0">
              <a:solidFill>
                <a:schemeClr val="dk1"/>
              </a:solidFill>
            </a:endParaRPr>
          </a:p>
        </p:txBody>
      </p:sp>
      <p:sp>
        <p:nvSpPr>
          <p:cNvPr id="1598" name="Google Shape;1598;p97"/>
          <p:cNvSpPr txBox="1">
            <a:spLocks noGrp="1"/>
          </p:cNvSpPr>
          <p:nvPr>
            <p:ph type="title" idx="2"/>
          </p:nvPr>
        </p:nvSpPr>
        <p:spPr>
          <a:xfrm>
            <a:off x="713228" y="1487400"/>
            <a:ext cx="968960" cy="1155788"/>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1600" name="Google Shape;1600;p97"/>
          <p:cNvSpPr txBox="1">
            <a:spLocks noGrp="1"/>
          </p:cNvSpPr>
          <p:nvPr>
            <p:ph type="subTitle" idx="5"/>
          </p:nvPr>
        </p:nvSpPr>
        <p:spPr>
          <a:xfrm flipH="1">
            <a:off x="1654404" y="1877658"/>
            <a:ext cx="25602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solidFill>
                <a:schemeClr val="dk1"/>
              </a:solidFill>
            </a:endParaRPr>
          </a:p>
          <a:p>
            <a:pPr marL="0" lvl="0" indent="0"/>
            <a:r>
              <a:rPr lang="en-US" dirty="0">
                <a:solidFill>
                  <a:schemeClr val="dk1"/>
                </a:solidFill>
              </a:rPr>
              <a:t>ID : </a:t>
            </a:r>
            <a:r>
              <a:rPr lang="en-US" dirty="0"/>
              <a:t>2021092642</a:t>
            </a:r>
            <a:endParaRPr dirty="0">
              <a:solidFill>
                <a:schemeClr val="dk1"/>
              </a:solidFill>
            </a:endParaRPr>
          </a:p>
        </p:txBody>
      </p:sp>
      <p:sp>
        <p:nvSpPr>
          <p:cNvPr id="1602" name="Google Shape;1602;p97"/>
          <p:cNvSpPr txBox="1">
            <a:spLocks noGrp="1"/>
          </p:cNvSpPr>
          <p:nvPr>
            <p:ph type="ctrTitle" idx="6"/>
          </p:nvPr>
        </p:nvSpPr>
        <p:spPr>
          <a:xfrm>
            <a:off x="5845404" y="1586197"/>
            <a:ext cx="3141434" cy="747570"/>
          </a:xfrm>
          <a:prstGeom prst="rect">
            <a:avLst/>
          </a:prstGeom>
        </p:spPr>
        <p:txBody>
          <a:bodyPr spcFirstLastPara="1" wrap="square" lIns="91425" tIns="91425" rIns="91425" bIns="91425" anchor="ctr" anchorCtr="0">
            <a:noAutofit/>
          </a:bodyPr>
          <a:lstStyle/>
          <a:p>
            <a:pPr lvl="0"/>
            <a:r>
              <a:rPr lang="en-US" dirty="0">
                <a:solidFill>
                  <a:schemeClr val="accent1"/>
                </a:solidFill>
              </a:rPr>
              <a:t>SHADMAN SHAKIB DIP</a:t>
            </a:r>
            <a:endParaRPr dirty="0">
              <a:solidFill>
                <a:schemeClr val="accent1"/>
              </a:solidFill>
            </a:endParaRPr>
          </a:p>
        </p:txBody>
      </p:sp>
      <p:sp>
        <p:nvSpPr>
          <p:cNvPr id="1603" name="Google Shape;1603;p97"/>
          <p:cNvSpPr txBox="1">
            <a:spLocks noGrp="1"/>
          </p:cNvSpPr>
          <p:nvPr>
            <p:ph type="title" idx="7"/>
          </p:nvPr>
        </p:nvSpPr>
        <p:spPr>
          <a:xfrm>
            <a:off x="4929372" y="1487399"/>
            <a:ext cx="888300" cy="1155787"/>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16625-75AD-4525-9FF6-23A6E019D44D}"/>
              </a:ext>
            </a:extLst>
          </p:cNvPr>
          <p:cNvSpPr>
            <a:spLocks noGrp="1"/>
          </p:cNvSpPr>
          <p:nvPr>
            <p:ph type="ctrTitle"/>
          </p:nvPr>
        </p:nvSpPr>
        <p:spPr>
          <a:xfrm>
            <a:off x="723900" y="69637"/>
            <a:ext cx="7696200" cy="512100"/>
          </a:xfrm>
        </p:spPr>
        <p:txBody>
          <a:bodyPr/>
          <a:lstStyle/>
          <a:p>
            <a:r>
              <a:rPr lang="en-US" b="0" dirty="0">
                <a:latin typeface="Times New Roman" panose="02020603050405020304" pitchFamily="18" charset="0"/>
                <a:cs typeface="Times New Roman" panose="02020603050405020304" pitchFamily="18" charset="0"/>
              </a:rPr>
              <a:t>VGG-19 d2wd1</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65E3D56-0D0C-4567-BED4-78FD005FE534}"/>
              </a:ext>
            </a:extLst>
          </p:cNvPr>
          <p:cNvPicPr>
            <a:picLocks noChangeAspect="1"/>
          </p:cNvPicPr>
          <p:nvPr/>
        </p:nvPicPr>
        <p:blipFill>
          <a:blip r:embed="rId2"/>
          <a:stretch>
            <a:fillRect/>
          </a:stretch>
        </p:blipFill>
        <p:spPr>
          <a:xfrm>
            <a:off x="1214279" y="768096"/>
            <a:ext cx="7205821" cy="4375404"/>
          </a:xfrm>
          <a:prstGeom prst="rect">
            <a:avLst/>
          </a:prstGeom>
        </p:spPr>
      </p:pic>
    </p:spTree>
    <p:extLst>
      <p:ext uri="{BB962C8B-B14F-4D97-AF65-F5344CB8AC3E}">
        <p14:creationId xmlns:p14="http://schemas.microsoft.com/office/powerpoint/2010/main" val="27588194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557"/>
        <p:cNvGrpSpPr/>
        <p:nvPr/>
      </p:nvGrpSpPr>
      <p:grpSpPr>
        <a:xfrm>
          <a:off x="0" y="0"/>
          <a:ext cx="0" cy="0"/>
          <a:chOff x="0" y="0"/>
          <a:chExt cx="0" cy="0"/>
        </a:xfrm>
      </p:grpSpPr>
      <p:sp>
        <p:nvSpPr>
          <p:cNvPr id="2562" name="Google Shape;2562;p125"/>
          <p:cNvSpPr txBox="1">
            <a:spLocks noGrp="1"/>
          </p:cNvSpPr>
          <p:nvPr>
            <p:ph type="ctrTitle"/>
          </p:nvPr>
        </p:nvSpPr>
        <p:spPr>
          <a:xfrm>
            <a:off x="712700" y="-37856"/>
            <a:ext cx="7713900" cy="57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EVALUATION TABLE</a:t>
            </a:r>
            <a:endParaRPr dirty="0"/>
          </a:p>
        </p:txBody>
      </p:sp>
      <p:graphicFrame>
        <p:nvGraphicFramePr>
          <p:cNvPr id="2" name="Table 2">
            <a:extLst>
              <a:ext uri="{FF2B5EF4-FFF2-40B4-BE49-F238E27FC236}">
                <a16:creationId xmlns:a16="http://schemas.microsoft.com/office/drawing/2014/main" id="{5A537224-9BB8-D267-3321-F975E91326C8}"/>
              </a:ext>
            </a:extLst>
          </p:cNvPr>
          <p:cNvGraphicFramePr>
            <a:graphicFrameLocks noGrp="1"/>
          </p:cNvGraphicFramePr>
          <p:nvPr>
            <p:extLst>
              <p:ext uri="{D42A27DB-BD31-4B8C-83A1-F6EECF244321}">
                <p14:modId xmlns:p14="http://schemas.microsoft.com/office/powerpoint/2010/main" val="3693441990"/>
              </p:ext>
            </p:extLst>
          </p:nvPr>
        </p:nvGraphicFramePr>
        <p:xfrm>
          <a:off x="1514030" y="2283023"/>
          <a:ext cx="6096000" cy="1630680"/>
        </p:xfrm>
        <a:graphic>
          <a:graphicData uri="http://schemas.openxmlformats.org/drawingml/2006/table">
            <a:tbl>
              <a:tblPr firstRow="1" bandRow="1">
                <a:tableStyleId>{B45B1C70-A9A7-42E6-8F0C-AF103BBDC2E2}</a:tableStyleId>
              </a:tblPr>
              <a:tblGrid>
                <a:gridCol w="1219200">
                  <a:extLst>
                    <a:ext uri="{9D8B030D-6E8A-4147-A177-3AD203B41FA5}">
                      <a16:colId xmlns:a16="http://schemas.microsoft.com/office/drawing/2014/main" val="787730344"/>
                    </a:ext>
                  </a:extLst>
                </a:gridCol>
                <a:gridCol w="1219200">
                  <a:extLst>
                    <a:ext uri="{9D8B030D-6E8A-4147-A177-3AD203B41FA5}">
                      <a16:colId xmlns:a16="http://schemas.microsoft.com/office/drawing/2014/main" val="3955771324"/>
                    </a:ext>
                  </a:extLst>
                </a:gridCol>
                <a:gridCol w="1219200">
                  <a:extLst>
                    <a:ext uri="{9D8B030D-6E8A-4147-A177-3AD203B41FA5}">
                      <a16:colId xmlns:a16="http://schemas.microsoft.com/office/drawing/2014/main" val="2414274755"/>
                    </a:ext>
                  </a:extLst>
                </a:gridCol>
                <a:gridCol w="1219200">
                  <a:extLst>
                    <a:ext uri="{9D8B030D-6E8A-4147-A177-3AD203B41FA5}">
                      <a16:colId xmlns:a16="http://schemas.microsoft.com/office/drawing/2014/main" val="1180769837"/>
                    </a:ext>
                  </a:extLst>
                </a:gridCol>
                <a:gridCol w="1219200">
                  <a:extLst>
                    <a:ext uri="{9D8B030D-6E8A-4147-A177-3AD203B41FA5}">
                      <a16:colId xmlns:a16="http://schemas.microsoft.com/office/drawing/2014/main" val="2581566632"/>
                    </a:ext>
                  </a:extLst>
                </a:gridCol>
              </a:tblGrid>
              <a:tr h="370840">
                <a:tc>
                  <a:txBody>
                    <a:bodyPr/>
                    <a:lstStyle/>
                    <a:p>
                      <a:pPr algn="ctr"/>
                      <a:endParaRPr lang="en-US" dirty="0"/>
                    </a:p>
                  </a:txBody>
                  <a:tcPr/>
                </a:tc>
                <a:tc>
                  <a:txBody>
                    <a:bodyPr/>
                    <a:lstStyle/>
                    <a:p>
                      <a:pPr algn="ctr"/>
                      <a:r>
                        <a:rPr lang="en-US" dirty="0"/>
                        <a:t>Precision</a:t>
                      </a:r>
                    </a:p>
                  </a:txBody>
                  <a:tcPr/>
                </a:tc>
                <a:tc>
                  <a:txBody>
                    <a:bodyPr/>
                    <a:lstStyle/>
                    <a:p>
                      <a:pPr algn="ctr"/>
                      <a:r>
                        <a:rPr lang="en-US" dirty="0"/>
                        <a:t>F1 Score</a:t>
                      </a:r>
                    </a:p>
                  </a:txBody>
                  <a:tcPr/>
                </a:tc>
                <a:tc>
                  <a:txBody>
                    <a:bodyPr/>
                    <a:lstStyle/>
                    <a:p>
                      <a:pPr algn="ctr"/>
                      <a:r>
                        <a:rPr lang="en-US" dirty="0"/>
                        <a:t>ROC-AUC</a:t>
                      </a:r>
                    </a:p>
                  </a:txBody>
                  <a:tcPr/>
                </a:tc>
                <a:tc>
                  <a:txBody>
                    <a:bodyPr/>
                    <a:lstStyle/>
                    <a:p>
                      <a:pPr algn="ctr"/>
                      <a:r>
                        <a:rPr lang="en-US" dirty="0"/>
                        <a:t>Accuracy</a:t>
                      </a:r>
                    </a:p>
                  </a:txBody>
                  <a:tcPr/>
                </a:tc>
                <a:extLst>
                  <a:ext uri="{0D108BD9-81ED-4DB2-BD59-A6C34878D82A}">
                    <a16:rowId xmlns:a16="http://schemas.microsoft.com/office/drawing/2014/main" val="4226609688"/>
                  </a:ext>
                </a:extLst>
              </a:tr>
              <a:tr h="370840">
                <a:tc>
                  <a:txBody>
                    <a:bodyPr/>
                    <a:lstStyle/>
                    <a:p>
                      <a:pPr algn="ctr"/>
                      <a:r>
                        <a:rPr lang="en-US" dirty="0"/>
                        <a:t>RESNET50</a:t>
                      </a:r>
                    </a:p>
                  </a:txBody>
                  <a:tcPr/>
                </a:tc>
                <a:tc>
                  <a:txBody>
                    <a:bodyPr/>
                    <a:lstStyle/>
                    <a:p>
                      <a:pPr algn="ctr"/>
                      <a:r>
                        <a:rPr lang="en-US" dirty="0"/>
                        <a:t>0.79</a:t>
                      </a:r>
                    </a:p>
                  </a:txBody>
                  <a:tcPr/>
                </a:tc>
                <a:tc>
                  <a:txBody>
                    <a:bodyPr/>
                    <a:lstStyle/>
                    <a:p>
                      <a:pPr algn="ctr"/>
                      <a:r>
                        <a:rPr lang="en-US" dirty="0"/>
                        <a:t>0.59</a:t>
                      </a:r>
                    </a:p>
                  </a:txBody>
                  <a:tcPr/>
                </a:tc>
                <a:tc>
                  <a:txBody>
                    <a:bodyPr/>
                    <a:lstStyle/>
                    <a:p>
                      <a:pPr algn="ctr"/>
                      <a:r>
                        <a:rPr lang="en-US" dirty="0"/>
                        <a:t>0.870</a:t>
                      </a:r>
                    </a:p>
                  </a:txBody>
                  <a:tcPr/>
                </a:tc>
                <a:tc>
                  <a:txBody>
                    <a:bodyPr/>
                    <a:lstStyle/>
                    <a:p>
                      <a:pPr algn="ctr"/>
                      <a:r>
                        <a:rPr lang="en-US" dirty="0"/>
                        <a:t>0.91</a:t>
                      </a:r>
                    </a:p>
                  </a:txBody>
                  <a:tcPr/>
                </a:tc>
                <a:extLst>
                  <a:ext uri="{0D108BD9-81ED-4DB2-BD59-A6C34878D82A}">
                    <a16:rowId xmlns:a16="http://schemas.microsoft.com/office/drawing/2014/main" val="1471795419"/>
                  </a:ext>
                </a:extLst>
              </a:tr>
              <a:tr h="370840">
                <a:tc>
                  <a:txBody>
                    <a:bodyPr/>
                    <a:lstStyle/>
                    <a:p>
                      <a:pPr algn="ctr"/>
                      <a:r>
                        <a:rPr lang="en-US" dirty="0"/>
                        <a:t>VGG19</a:t>
                      </a:r>
                    </a:p>
                  </a:txBody>
                  <a:tcPr/>
                </a:tc>
                <a:tc>
                  <a:txBody>
                    <a:bodyPr/>
                    <a:lstStyle/>
                    <a:p>
                      <a:pPr algn="ctr"/>
                      <a:r>
                        <a:rPr lang="en-US" dirty="0"/>
                        <a:t>0.75</a:t>
                      </a:r>
                    </a:p>
                  </a:txBody>
                  <a:tcPr/>
                </a:tc>
                <a:tc>
                  <a:txBody>
                    <a:bodyPr/>
                    <a:lstStyle/>
                    <a:p>
                      <a:pPr algn="ctr"/>
                      <a:r>
                        <a:rPr lang="en-US" dirty="0"/>
                        <a:t>0.71</a:t>
                      </a:r>
                    </a:p>
                  </a:txBody>
                  <a:tcPr/>
                </a:tc>
                <a:tc>
                  <a:txBody>
                    <a:bodyPr/>
                    <a:lstStyle/>
                    <a:p>
                      <a:pPr algn="ctr"/>
                      <a:r>
                        <a:rPr lang="en-US" dirty="0"/>
                        <a:t>0.892</a:t>
                      </a:r>
                    </a:p>
                  </a:txBody>
                  <a:tcPr/>
                </a:tc>
                <a:tc>
                  <a:txBody>
                    <a:bodyPr/>
                    <a:lstStyle/>
                    <a:p>
                      <a:pPr algn="ctr"/>
                      <a:r>
                        <a:rPr lang="en-US" dirty="0"/>
                        <a:t>0.63</a:t>
                      </a:r>
                    </a:p>
                  </a:txBody>
                  <a:tcPr/>
                </a:tc>
                <a:extLst>
                  <a:ext uri="{0D108BD9-81ED-4DB2-BD59-A6C34878D82A}">
                    <a16:rowId xmlns:a16="http://schemas.microsoft.com/office/drawing/2014/main" val="1650794792"/>
                  </a:ext>
                </a:extLst>
              </a:tr>
              <a:tr h="370840">
                <a:tc>
                  <a:txBody>
                    <a:bodyPr/>
                    <a:lstStyle/>
                    <a:p>
                      <a:pPr algn="ctr"/>
                      <a:r>
                        <a:rPr lang="en-US" dirty="0" err="1"/>
                        <a:t>NasNetLarge</a:t>
                      </a:r>
                      <a:endParaRPr lang="en-US" dirty="0"/>
                    </a:p>
                  </a:txBody>
                  <a:tcPr/>
                </a:tc>
                <a:tc>
                  <a:txBody>
                    <a:bodyPr/>
                    <a:lstStyle/>
                    <a:p>
                      <a:pPr algn="ctr"/>
                      <a:r>
                        <a:rPr lang="en-US" dirty="0"/>
                        <a:t>0.52</a:t>
                      </a:r>
                    </a:p>
                  </a:txBody>
                  <a:tcPr/>
                </a:tc>
                <a:tc>
                  <a:txBody>
                    <a:bodyPr/>
                    <a:lstStyle/>
                    <a:p>
                      <a:pPr algn="ctr"/>
                      <a:r>
                        <a:rPr lang="en-US" dirty="0"/>
                        <a:t>0.53</a:t>
                      </a:r>
                    </a:p>
                  </a:txBody>
                  <a:tcPr/>
                </a:tc>
                <a:tc>
                  <a:txBody>
                    <a:bodyPr/>
                    <a:lstStyle/>
                    <a:p>
                      <a:pPr algn="ctr"/>
                      <a:r>
                        <a:rPr lang="en-US" dirty="0"/>
                        <a:t>0.874</a:t>
                      </a:r>
                    </a:p>
                  </a:txBody>
                  <a:tcPr/>
                </a:tc>
                <a:tc>
                  <a:txBody>
                    <a:bodyPr/>
                    <a:lstStyle/>
                    <a:p>
                      <a:pPr algn="ctr"/>
                      <a:r>
                        <a:rPr lang="en-US" dirty="0"/>
                        <a:t>0.54</a:t>
                      </a:r>
                    </a:p>
                  </a:txBody>
                  <a:tcPr/>
                </a:tc>
                <a:extLst>
                  <a:ext uri="{0D108BD9-81ED-4DB2-BD59-A6C34878D82A}">
                    <a16:rowId xmlns:a16="http://schemas.microsoft.com/office/drawing/2014/main" val="2161651710"/>
                  </a:ext>
                </a:extLst>
              </a:tr>
            </a:tbl>
          </a:graphicData>
        </a:graphic>
      </p:graphicFrame>
      <p:sp>
        <p:nvSpPr>
          <p:cNvPr id="3" name="TextBox 2">
            <a:extLst>
              <a:ext uri="{FF2B5EF4-FFF2-40B4-BE49-F238E27FC236}">
                <a16:creationId xmlns:a16="http://schemas.microsoft.com/office/drawing/2014/main" id="{29E9FE84-6494-F2EC-0153-9A9E1DE9B56C}"/>
              </a:ext>
            </a:extLst>
          </p:cNvPr>
          <p:cNvSpPr txBox="1"/>
          <p:nvPr/>
        </p:nvSpPr>
        <p:spPr>
          <a:xfrm>
            <a:off x="1460690" y="1255645"/>
            <a:ext cx="2956560" cy="830997"/>
          </a:xfrm>
          <a:prstGeom prst="rect">
            <a:avLst/>
          </a:prstGeom>
          <a:noFill/>
        </p:spPr>
        <p:txBody>
          <a:bodyPr wrap="square" rtlCol="0">
            <a:spAutoFit/>
          </a:bodyPr>
          <a:lstStyle/>
          <a:p>
            <a:r>
              <a:rPr lang="en-US" sz="2400" dirty="0"/>
              <a:t>Before Meta Classifier:</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ACD43FA-FD8F-CF65-734A-E9E16D4886D3}"/>
              </a:ext>
            </a:extLst>
          </p:cNvPr>
          <p:cNvGraphicFramePr>
            <a:graphicFrameLocks noGrp="1"/>
          </p:cNvGraphicFramePr>
          <p:nvPr>
            <p:extLst>
              <p:ext uri="{D42A27DB-BD31-4B8C-83A1-F6EECF244321}">
                <p14:modId xmlns:p14="http://schemas.microsoft.com/office/powerpoint/2010/main" val="3491651640"/>
              </p:ext>
            </p:extLst>
          </p:nvPr>
        </p:nvGraphicFramePr>
        <p:xfrm>
          <a:off x="1614170" y="2303145"/>
          <a:ext cx="6096000" cy="1630680"/>
        </p:xfrm>
        <a:graphic>
          <a:graphicData uri="http://schemas.openxmlformats.org/drawingml/2006/table">
            <a:tbl>
              <a:tblPr firstRow="1" bandRow="1">
                <a:tableStyleId>{B45B1C70-A9A7-42E6-8F0C-AF103BBDC2E2}</a:tableStyleId>
              </a:tblPr>
              <a:tblGrid>
                <a:gridCol w="1219200">
                  <a:extLst>
                    <a:ext uri="{9D8B030D-6E8A-4147-A177-3AD203B41FA5}">
                      <a16:colId xmlns:a16="http://schemas.microsoft.com/office/drawing/2014/main" val="2355603434"/>
                    </a:ext>
                  </a:extLst>
                </a:gridCol>
                <a:gridCol w="1219200">
                  <a:extLst>
                    <a:ext uri="{9D8B030D-6E8A-4147-A177-3AD203B41FA5}">
                      <a16:colId xmlns:a16="http://schemas.microsoft.com/office/drawing/2014/main" val="1754283467"/>
                    </a:ext>
                  </a:extLst>
                </a:gridCol>
                <a:gridCol w="1219200">
                  <a:extLst>
                    <a:ext uri="{9D8B030D-6E8A-4147-A177-3AD203B41FA5}">
                      <a16:colId xmlns:a16="http://schemas.microsoft.com/office/drawing/2014/main" val="1796419867"/>
                    </a:ext>
                  </a:extLst>
                </a:gridCol>
                <a:gridCol w="1219200">
                  <a:extLst>
                    <a:ext uri="{9D8B030D-6E8A-4147-A177-3AD203B41FA5}">
                      <a16:colId xmlns:a16="http://schemas.microsoft.com/office/drawing/2014/main" val="3350218391"/>
                    </a:ext>
                  </a:extLst>
                </a:gridCol>
                <a:gridCol w="1219200">
                  <a:extLst>
                    <a:ext uri="{9D8B030D-6E8A-4147-A177-3AD203B41FA5}">
                      <a16:colId xmlns:a16="http://schemas.microsoft.com/office/drawing/2014/main" val="1285673576"/>
                    </a:ext>
                  </a:extLst>
                </a:gridCol>
              </a:tblGrid>
              <a:tr h="370840">
                <a:tc>
                  <a:txBody>
                    <a:bodyPr/>
                    <a:lstStyle/>
                    <a:p>
                      <a:pPr algn="ctr"/>
                      <a:endParaRPr lang="en-US" dirty="0"/>
                    </a:p>
                  </a:txBody>
                  <a:tcPr/>
                </a:tc>
                <a:tc>
                  <a:txBody>
                    <a:bodyPr/>
                    <a:lstStyle/>
                    <a:p>
                      <a:pPr algn="ctr"/>
                      <a:r>
                        <a:rPr lang="en-US" dirty="0"/>
                        <a:t>Precision</a:t>
                      </a:r>
                    </a:p>
                  </a:txBody>
                  <a:tcPr/>
                </a:tc>
                <a:tc>
                  <a:txBody>
                    <a:bodyPr/>
                    <a:lstStyle/>
                    <a:p>
                      <a:pPr algn="ctr"/>
                      <a:r>
                        <a:rPr lang="en-US" dirty="0"/>
                        <a:t>F1 Score</a:t>
                      </a:r>
                    </a:p>
                  </a:txBody>
                  <a:tcPr/>
                </a:tc>
                <a:tc>
                  <a:txBody>
                    <a:bodyPr/>
                    <a:lstStyle/>
                    <a:p>
                      <a:pPr algn="ctr"/>
                      <a:r>
                        <a:rPr lang="en-US" dirty="0"/>
                        <a:t>ROC-AUC</a:t>
                      </a:r>
                    </a:p>
                  </a:txBody>
                  <a:tcPr/>
                </a:tc>
                <a:tc>
                  <a:txBody>
                    <a:bodyPr/>
                    <a:lstStyle/>
                    <a:p>
                      <a:pPr algn="ctr"/>
                      <a:r>
                        <a:rPr lang="en-US" dirty="0"/>
                        <a:t>Accuracy</a:t>
                      </a:r>
                    </a:p>
                  </a:txBody>
                  <a:tcPr/>
                </a:tc>
                <a:extLst>
                  <a:ext uri="{0D108BD9-81ED-4DB2-BD59-A6C34878D82A}">
                    <a16:rowId xmlns:a16="http://schemas.microsoft.com/office/drawing/2014/main" val="535560802"/>
                  </a:ext>
                </a:extLst>
              </a:tr>
              <a:tr h="370840">
                <a:tc>
                  <a:txBody>
                    <a:bodyPr/>
                    <a:lstStyle/>
                    <a:p>
                      <a:pPr algn="ctr"/>
                      <a:r>
                        <a:rPr lang="en-US" dirty="0"/>
                        <a:t>RESNET50</a:t>
                      </a:r>
                    </a:p>
                  </a:txBody>
                  <a:tcPr/>
                </a:tc>
                <a:tc>
                  <a:txBody>
                    <a:bodyPr/>
                    <a:lstStyle/>
                    <a:p>
                      <a:pPr algn="ctr"/>
                      <a:r>
                        <a:rPr lang="en-US" dirty="0"/>
                        <a:t>0.86</a:t>
                      </a:r>
                    </a:p>
                  </a:txBody>
                  <a:tcPr/>
                </a:tc>
                <a:tc>
                  <a:txBody>
                    <a:bodyPr/>
                    <a:lstStyle/>
                    <a:p>
                      <a:pPr algn="ctr"/>
                      <a:r>
                        <a:rPr lang="en-US" dirty="0"/>
                        <a:t>0.83</a:t>
                      </a:r>
                    </a:p>
                  </a:txBody>
                  <a:tcPr/>
                </a:tc>
                <a:tc>
                  <a:txBody>
                    <a:bodyPr/>
                    <a:lstStyle/>
                    <a:p>
                      <a:pPr algn="ctr"/>
                      <a:r>
                        <a:rPr lang="en-US" dirty="0"/>
                        <a:t>0.952</a:t>
                      </a:r>
                    </a:p>
                  </a:txBody>
                  <a:tcPr/>
                </a:tc>
                <a:tc>
                  <a:txBody>
                    <a:bodyPr/>
                    <a:lstStyle/>
                    <a:p>
                      <a:pPr algn="ctr"/>
                      <a:r>
                        <a:rPr lang="en-US" dirty="0"/>
                        <a:t>0.92</a:t>
                      </a:r>
                    </a:p>
                  </a:txBody>
                  <a:tcPr/>
                </a:tc>
                <a:extLst>
                  <a:ext uri="{0D108BD9-81ED-4DB2-BD59-A6C34878D82A}">
                    <a16:rowId xmlns:a16="http://schemas.microsoft.com/office/drawing/2014/main" val="235349172"/>
                  </a:ext>
                </a:extLst>
              </a:tr>
              <a:tr h="370840">
                <a:tc>
                  <a:txBody>
                    <a:bodyPr/>
                    <a:lstStyle/>
                    <a:p>
                      <a:pPr algn="ctr"/>
                      <a:r>
                        <a:rPr lang="en-US" dirty="0"/>
                        <a:t>VGG19</a:t>
                      </a:r>
                    </a:p>
                  </a:txBody>
                  <a:tcPr/>
                </a:tc>
                <a:tc>
                  <a:txBody>
                    <a:bodyPr/>
                    <a:lstStyle/>
                    <a:p>
                      <a:pPr algn="ctr"/>
                      <a:r>
                        <a:rPr lang="en-US" dirty="0"/>
                        <a:t>0.77</a:t>
                      </a:r>
                    </a:p>
                  </a:txBody>
                  <a:tcPr/>
                </a:tc>
                <a:tc>
                  <a:txBody>
                    <a:bodyPr/>
                    <a:lstStyle/>
                    <a:p>
                      <a:pPr algn="ctr"/>
                      <a:r>
                        <a:rPr lang="en-US" dirty="0"/>
                        <a:t>0.75</a:t>
                      </a:r>
                    </a:p>
                  </a:txBody>
                  <a:tcPr/>
                </a:tc>
                <a:tc>
                  <a:txBody>
                    <a:bodyPr/>
                    <a:lstStyle/>
                    <a:p>
                      <a:pPr algn="ctr"/>
                      <a:r>
                        <a:rPr lang="en-US" dirty="0"/>
                        <a:t>0.919</a:t>
                      </a:r>
                    </a:p>
                  </a:txBody>
                  <a:tcPr/>
                </a:tc>
                <a:tc>
                  <a:txBody>
                    <a:bodyPr/>
                    <a:lstStyle/>
                    <a:p>
                      <a:pPr algn="ctr"/>
                      <a:r>
                        <a:rPr lang="en-US" dirty="0"/>
                        <a:t>0.74</a:t>
                      </a:r>
                    </a:p>
                  </a:txBody>
                  <a:tcPr/>
                </a:tc>
                <a:extLst>
                  <a:ext uri="{0D108BD9-81ED-4DB2-BD59-A6C34878D82A}">
                    <a16:rowId xmlns:a16="http://schemas.microsoft.com/office/drawing/2014/main" val="1977405763"/>
                  </a:ext>
                </a:extLst>
              </a:tr>
              <a:tr h="370840">
                <a:tc>
                  <a:txBody>
                    <a:bodyPr/>
                    <a:lstStyle/>
                    <a:p>
                      <a:pPr algn="ctr"/>
                      <a:r>
                        <a:rPr lang="en-US" dirty="0" err="1"/>
                        <a:t>NasNetLarge</a:t>
                      </a:r>
                      <a:endParaRPr lang="en-US" dirty="0"/>
                    </a:p>
                  </a:txBody>
                  <a:tcPr/>
                </a:tc>
                <a:tc>
                  <a:txBody>
                    <a:bodyPr/>
                    <a:lstStyle/>
                    <a:p>
                      <a:pPr algn="ctr"/>
                      <a:r>
                        <a:rPr lang="en-US" dirty="0"/>
                        <a:t>0.52</a:t>
                      </a:r>
                    </a:p>
                  </a:txBody>
                  <a:tcPr/>
                </a:tc>
                <a:tc>
                  <a:txBody>
                    <a:bodyPr/>
                    <a:lstStyle/>
                    <a:p>
                      <a:pPr algn="ctr"/>
                      <a:r>
                        <a:rPr lang="en-US" dirty="0"/>
                        <a:t>0.53</a:t>
                      </a:r>
                    </a:p>
                  </a:txBody>
                  <a:tcPr/>
                </a:tc>
                <a:tc>
                  <a:txBody>
                    <a:bodyPr/>
                    <a:lstStyle/>
                    <a:p>
                      <a:pPr algn="ctr"/>
                      <a:r>
                        <a:rPr lang="en-US" dirty="0"/>
                        <a:t>0.874</a:t>
                      </a:r>
                    </a:p>
                  </a:txBody>
                  <a:tcPr/>
                </a:tc>
                <a:tc>
                  <a:txBody>
                    <a:bodyPr/>
                    <a:lstStyle/>
                    <a:p>
                      <a:pPr algn="ctr"/>
                      <a:r>
                        <a:rPr lang="en-US" dirty="0"/>
                        <a:t>0.68</a:t>
                      </a:r>
                    </a:p>
                  </a:txBody>
                  <a:tcPr/>
                </a:tc>
                <a:extLst>
                  <a:ext uri="{0D108BD9-81ED-4DB2-BD59-A6C34878D82A}">
                    <a16:rowId xmlns:a16="http://schemas.microsoft.com/office/drawing/2014/main" val="2850636242"/>
                  </a:ext>
                </a:extLst>
              </a:tr>
            </a:tbl>
          </a:graphicData>
        </a:graphic>
      </p:graphicFrame>
      <p:sp>
        <p:nvSpPr>
          <p:cNvPr id="5" name="TextBox 4">
            <a:extLst>
              <a:ext uri="{FF2B5EF4-FFF2-40B4-BE49-F238E27FC236}">
                <a16:creationId xmlns:a16="http://schemas.microsoft.com/office/drawing/2014/main" id="{4C50EDED-804E-4D1A-7547-85808BF68BB2}"/>
              </a:ext>
            </a:extLst>
          </p:cNvPr>
          <p:cNvSpPr txBox="1"/>
          <p:nvPr/>
        </p:nvSpPr>
        <p:spPr>
          <a:xfrm>
            <a:off x="1614170" y="1332012"/>
            <a:ext cx="3064510" cy="830997"/>
          </a:xfrm>
          <a:prstGeom prst="rect">
            <a:avLst/>
          </a:prstGeom>
          <a:noFill/>
        </p:spPr>
        <p:txBody>
          <a:bodyPr wrap="square">
            <a:spAutoFit/>
          </a:bodyPr>
          <a:lstStyle/>
          <a:p>
            <a:r>
              <a:rPr lang="en-US" sz="2400" dirty="0"/>
              <a:t>After Meta </a:t>
            </a:r>
          </a:p>
          <a:p>
            <a:r>
              <a:rPr lang="en-US" sz="2400" dirty="0"/>
              <a:t>Classifier:</a:t>
            </a:r>
          </a:p>
        </p:txBody>
      </p:sp>
    </p:spTree>
    <p:extLst>
      <p:ext uri="{BB962C8B-B14F-4D97-AF65-F5344CB8AC3E}">
        <p14:creationId xmlns:p14="http://schemas.microsoft.com/office/powerpoint/2010/main" val="38253754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715D8-C0AD-4730-B53A-A211D4C78830}"/>
              </a:ext>
            </a:extLst>
          </p:cNvPr>
          <p:cNvSpPr>
            <a:spLocks noGrp="1"/>
          </p:cNvSpPr>
          <p:nvPr>
            <p:ph type="ctrTitle"/>
          </p:nvPr>
        </p:nvSpPr>
        <p:spPr>
          <a:xfrm>
            <a:off x="640000" y="188309"/>
            <a:ext cx="7713900" cy="573900"/>
          </a:xfrm>
        </p:spPr>
        <p:txBody>
          <a:bodyPr/>
          <a:lstStyle/>
          <a:p>
            <a:r>
              <a:rPr lang="en-US" sz="1600" dirty="0" err="1">
                <a:latin typeface="Times New Roman" panose="02020603050405020304" pitchFamily="18" charset="0"/>
                <a:cs typeface="Times New Roman" panose="02020603050405020304" pitchFamily="18" charset="0"/>
              </a:rPr>
              <a:t>Ev</a:t>
            </a:r>
            <a:r>
              <a:rPr lang="en-US" sz="1600" dirty="0">
                <a:latin typeface="Times New Roman" panose="02020603050405020304" pitchFamily="18" charset="0"/>
                <a:cs typeface="Times New Roman" panose="02020603050405020304" pitchFamily="18" charset="0"/>
              </a:rPr>
              <a:t>. Table: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D2wD1</a:t>
            </a:r>
          </a:p>
        </p:txBody>
      </p:sp>
      <p:sp>
        <p:nvSpPr>
          <p:cNvPr id="4" name="TextBox 3">
            <a:extLst>
              <a:ext uri="{FF2B5EF4-FFF2-40B4-BE49-F238E27FC236}">
                <a16:creationId xmlns:a16="http://schemas.microsoft.com/office/drawing/2014/main" id="{67EFB3AB-F4A7-4ACF-B008-52DC6E40A167}"/>
              </a:ext>
            </a:extLst>
          </p:cNvPr>
          <p:cNvSpPr txBox="1"/>
          <p:nvPr/>
        </p:nvSpPr>
        <p:spPr>
          <a:xfrm>
            <a:off x="723331" y="1187355"/>
            <a:ext cx="1862920" cy="523220"/>
          </a:xfrm>
          <a:prstGeom prst="rect">
            <a:avLst/>
          </a:prstGeom>
          <a:noFill/>
        </p:spPr>
        <p:txBody>
          <a:bodyPr wrap="square" rtlCol="0">
            <a:spAutoFit/>
          </a:bodyPr>
          <a:lstStyle/>
          <a:p>
            <a:r>
              <a:rPr lang="en-US" dirty="0"/>
              <a:t>Before Meta Class:</a:t>
            </a:r>
          </a:p>
          <a:p>
            <a:endParaRPr lang="en-US" dirty="0"/>
          </a:p>
        </p:txBody>
      </p:sp>
      <p:graphicFrame>
        <p:nvGraphicFramePr>
          <p:cNvPr id="5" name="Table 4">
            <a:extLst>
              <a:ext uri="{FF2B5EF4-FFF2-40B4-BE49-F238E27FC236}">
                <a16:creationId xmlns:a16="http://schemas.microsoft.com/office/drawing/2014/main" id="{2C8B66FE-C050-4823-8E73-76CC1288E65A}"/>
              </a:ext>
            </a:extLst>
          </p:cNvPr>
          <p:cNvGraphicFramePr>
            <a:graphicFrameLocks noGrp="1"/>
          </p:cNvGraphicFramePr>
          <p:nvPr>
            <p:extLst>
              <p:ext uri="{D42A27DB-BD31-4B8C-83A1-F6EECF244321}">
                <p14:modId xmlns:p14="http://schemas.microsoft.com/office/powerpoint/2010/main" val="1038818403"/>
              </p:ext>
            </p:extLst>
          </p:nvPr>
        </p:nvGraphicFramePr>
        <p:xfrm>
          <a:off x="1613848" y="1903152"/>
          <a:ext cx="6096000" cy="1630680"/>
        </p:xfrm>
        <a:graphic>
          <a:graphicData uri="http://schemas.openxmlformats.org/drawingml/2006/table">
            <a:tbl>
              <a:tblPr firstRow="1" bandRow="1">
                <a:tableStyleId>{B45B1C70-A9A7-42E6-8F0C-AF103BBDC2E2}</a:tableStyleId>
              </a:tblPr>
              <a:tblGrid>
                <a:gridCol w="1219200">
                  <a:extLst>
                    <a:ext uri="{9D8B030D-6E8A-4147-A177-3AD203B41FA5}">
                      <a16:colId xmlns:a16="http://schemas.microsoft.com/office/drawing/2014/main" val="249647625"/>
                    </a:ext>
                  </a:extLst>
                </a:gridCol>
                <a:gridCol w="1219200">
                  <a:extLst>
                    <a:ext uri="{9D8B030D-6E8A-4147-A177-3AD203B41FA5}">
                      <a16:colId xmlns:a16="http://schemas.microsoft.com/office/drawing/2014/main" val="3253101440"/>
                    </a:ext>
                  </a:extLst>
                </a:gridCol>
                <a:gridCol w="1219200">
                  <a:extLst>
                    <a:ext uri="{9D8B030D-6E8A-4147-A177-3AD203B41FA5}">
                      <a16:colId xmlns:a16="http://schemas.microsoft.com/office/drawing/2014/main" val="1247932507"/>
                    </a:ext>
                  </a:extLst>
                </a:gridCol>
                <a:gridCol w="1219200">
                  <a:extLst>
                    <a:ext uri="{9D8B030D-6E8A-4147-A177-3AD203B41FA5}">
                      <a16:colId xmlns:a16="http://schemas.microsoft.com/office/drawing/2014/main" val="3341657927"/>
                    </a:ext>
                  </a:extLst>
                </a:gridCol>
                <a:gridCol w="1219200">
                  <a:extLst>
                    <a:ext uri="{9D8B030D-6E8A-4147-A177-3AD203B41FA5}">
                      <a16:colId xmlns:a16="http://schemas.microsoft.com/office/drawing/2014/main" val="1538324869"/>
                    </a:ext>
                  </a:extLst>
                </a:gridCol>
              </a:tblGrid>
              <a:tr h="370840">
                <a:tc>
                  <a:txBody>
                    <a:bodyPr/>
                    <a:lstStyle/>
                    <a:p>
                      <a:pPr algn="ctr"/>
                      <a:endParaRPr lang="en-US" dirty="0"/>
                    </a:p>
                  </a:txBody>
                  <a:tcPr/>
                </a:tc>
                <a:tc>
                  <a:txBody>
                    <a:bodyPr/>
                    <a:lstStyle/>
                    <a:p>
                      <a:pPr algn="ctr"/>
                      <a:r>
                        <a:rPr lang="en-US" dirty="0"/>
                        <a:t>Precision</a:t>
                      </a:r>
                    </a:p>
                  </a:txBody>
                  <a:tcPr/>
                </a:tc>
                <a:tc>
                  <a:txBody>
                    <a:bodyPr/>
                    <a:lstStyle/>
                    <a:p>
                      <a:pPr algn="ctr"/>
                      <a:r>
                        <a:rPr lang="en-US" dirty="0"/>
                        <a:t>F1 Score</a:t>
                      </a:r>
                    </a:p>
                  </a:txBody>
                  <a:tcPr/>
                </a:tc>
                <a:tc>
                  <a:txBody>
                    <a:bodyPr/>
                    <a:lstStyle/>
                    <a:p>
                      <a:pPr algn="ctr"/>
                      <a:r>
                        <a:rPr lang="en-US" dirty="0"/>
                        <a:t>ROC-AUC</a:t>
                      </a:r>
                    </a:p>
                  </a:txBody>
                  <a:tcPr/>
                </a:tc>
                <a:tc>
                  <a:txBody>
                    <a:bodyPr/>
                    <a:lstStyle/>
                    <a:p>
                      <a:pPr algn="ctr"/>
                      <a:r>
                        <a:rPr lang="en-US" dirty="0"/>
                        <a:t>Accuracy</a:t>
                      </a:r>
                    </a:p>
                  </a:txBody>
                  <a:tcPr/>
                </a:tc>
                <a:extLst>
                  <a:ext uri="{0D108BD9-81ED-4DB2-BD59-A6C34878D82A}">
                    <a16:rowId xmlns:a16="http://schemas.microsoft.com/office/drawing/2014/main" val="2656876831"/>
                  </a:ext>
                </a:extLst>
              </a:tr>
              <a:tr h="370840">
                <a:tc>
                  <a:txBody>
                    <a:bodyPr/>
                    <a:lstStyle/>
                    <a:p>
                      <a:pPr algn="ctr"/>
                      <a:r>
                        <a:rPr lang="en-US" dirty="0"/>
                        <a:t>RESNET50</a:t>
                      </a:r>
                    </a:p>
                  </a:txBody>
                  <a:tcPr/>
                </a:tc>
                <a:tc>
                  <a:txBody>
                    <a:bodyPr/>
                    <a:lstStyle/>
                    <a:p>
                      <a:pPr algn="ctr"/>
                      <a:r>
                        <a:rPr lang="en-US" dirty="0"/>
                        <a:t>0.97</a:t>
                      </a:r>
                    </a:p>
                  </a:txBody>
                  <a:tcPr/>
                </a:tc>
                <a:tc>
                  <a:txBody>
                    <a:bodyPr/>
                    <a:lstStyle/>
                    <a:p>
                      <a:pPr algn="ctr"/>
                      <a:r>
                        <a:rPr lang="en-US" dirty="0"/>
                        <a:t>0.94</a:t>
                      </a:r>
                    </a:p>
                  </a:txBody>
                  <a:tcPr/>
                </a:tc>
                <a:tc>
                  <a:txBody>
                    <a:bodyPr/>
                    <a:lstStyle/>
                    <a:p>
                      <a:pPr algn="ctr"/>
                      <a:r>
                        <a:rPr lang="en-US" dirty="0"/>
                        <a:t>0.963</a:t>
                      </a:r>
                    </a:p>
                  </a:txBody>
                  <a:tcPr/>
                </a:tc>
                <a:tc>
                  <a:txBody>
                    <a:bodyPr/>
                    <a:lstStyle/>
                    <a:p>
                      <a:pPr algn="ctr"/>
                      <a:r>
                        <a:rPr lang="en-US" dirty="0"/>
                        <a:t>0.86</a:t>
                      </a:r>
                    </a:p>
                  </a:txBody>
                  <a:tcPr/>
                </a:tc>
                <a:extLst>
                  <a:ext uri="{0D108BD9-81ED-4DB2-BD59-A6C34878D82A}">
                    <a16:rowId xmlns:a16="http://schemas.microsoft.com/office/drawing/2014/main" val="262716583"/>
                  </a:ext>
                </a:extLst>
              </a:tr>
              <a:tr h="370840">
                <a:tc>
                  <a:txBody>
                    <a:bodyPr/>
                    <a:lstStyle/>
                    <a:p>
                      <a:pPr algn="ctr"/>
                      <a:r>
                        <a:rPr lang="en-US" dirty="0"/>
                        <a:t>VGG19</a:t>
                      </a:r>
                    </a:p>
                  </a:txBody>
                  <a:tcPr/>
                </a:tc>
                <a:tc>
                  <a:txBody>
                    <a:bodyPr/>
                    <a:lstStyle/>
                    <a:p>
                      <a:pPr algn="ctr"/>
                      <a:r>
                        <a:rPr lang="en-US" dirty="0"/>
                        <a:t>0.53</a:t>
                      </a:r>
                    </a:p>
                  </a:txBody>
                  <a:tcPr/>
                </a:tc>
                <a:tc>
                  <a:txBody>
                    <a:bodyPr/>
                    <a:lstStyle/>
                    <a:p>
                      <a:pPr algn="ctr"/>
                      <a:r>
                        <a:rPr lang="en-US" dirty="0"/>
                        <a:t>0.53</a:t>
                      </a:r>
                    </a:p>
                  </a:txBody>
                  <a:tcPr/>
                </a:tc>
                <a:tc>
                  <a:txBody>
                    <a:bodyPr/>
                    <a:lstStyle/>
                    <a:p>
                      <a:pPr algn="ctr"/>
                      <a:r>
                        <a:rPr lang="en-US" dirty="0"/>
                        <a:t>0.695</a:t>
                      </a:r>
                    </a:p>
                  </a:txBody>
                  <a:tcPr/>
                </a:tc>
                <a:tc>
                  <a:txBody>
                    <a:bodyPr/>
                    <a:lstStyle/>
                    <a:p>
                      <a:pPr algn="ctr"/>
                      <a:r>
                        <a:rPr lang="en-US" dirty="0"/>
                        <a:t>0.38</a:t>
                      </a:r>
                    </a:p>
                  </a:txBody>
                  <a:tcPr/>
                </a:tc>
                <a:extLst>
                  <a:ext uri="{0D108BD9-81ED-4DB2-BD59-A6C34878D82A}">
                    <a16:rowId xmlns:a16="http://schemas.microsoft.com/office/drawing/2014/main" val="524494383"/>
                  </a:ext>
                </a:extLst>
              </a:tr>
              <a:tr h="370840">
                <a:tc>
                  <a:txBody>
                    <a:bodyPr/>
                    <a:lstStyle/>
                    <a:p>
                      <a:pPr algn="ctr"/>
                      <a:r>
                        <a:rPr lang="en-US" dirty="0" err="1"/>
                        <a:t>NasNetLarge</a:t>
                      </a:r>
                      <a:endParaRPr lang="en-US" dirty="0"/>
                    </a:p>
                  </a:txBody>
                  <a:tcPr/>
                </a:tc>
                <a:tc>
                  <a:txBody>
                    <a:bodyPr/>
                    <a:lstStyle/>
                    <a:p>
                      <a:pPr algn="ctr"/>
                      <a:r>
                        <a:rPr lang="en-US" dirty="0"/>
                        <a:t>0.27</a:t>
                      </a:r>
                    </a:p>
                  </a:txBody>
                  <a:tcPr/>
                </a:tc>
                <a:tc>
                  <a:txBody>
                    <a:bodyPr/>
                    <a:lstStyle/>
                    <a:p>
                      <a:pPr algn="ctr"/>
                      <a:r>
                        <a:rPr lang="en-US" dirty="0"/>
                        <a:t>0.41</a:t>
                      </a:r>
                    </a:p>
                  </a:txBody>
                  <a:tcPr/>
                </a:tc>
                <a:tc>
                  <a:txBody>
                    <a:bodyPr/>
                    <a:lstStyle/>
                    <a:p>
                      <a:pPr algn="ctr"/>
                      <a:r>
                        <a:rPr lang="en-US" dirty="0"/>
                        <a:t>0.476</a:t>
                      </a:r>
                    </a:p>
                  </a:txBody>
                  <a:tcPr/>
                </a:tc>
                <a:tc>
                  <a:txBody>
                    <a:bodyPr/>
                    <a:lstStyle/>
                    <a:p>
                      <a:pPr algn="ctr"/>
                      <a:r>
                        <a:rPr lang="en-US" dirty="0"/>
                        <a:t>0.23</a:t>
                      </a:r>
                    </a:p>
                  </a:txBody>
                  <a:tcPr/>
                </a:tc>
                <a:extLst>
                  <a:ext uri="{0D108BD9-81ED-4DB2-BD59-A6C34878D82A}">
                    <a16:rowId xmlns:a16="http://schemas.microsoft.com/office/drawing/2014/main" val="3461186797"/>
                  </a:ext>
                </a:extLst>
              </a:tr>
            </a:tbl>
          </a:graphicData>
        </a:graphic>
      </p:graphicFrame>
    </p:spTree>
    <p:extLst>
      <p:ext uri="{BB962C8B-B14F-4D97-AF65-F5344CB8AC3E}">
        <p14:creationId xmlns:p14="http://schemas.microsoft.com/office/powerpoint/2010/main" val="35009351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F144CF-5D0C-463D-8452-F134468278ED}"/>
              </a:ext>
            </a:extLst>
          </p:cNvPr>
          <p:cNvSpPr txBox="1"/>
          <p:nvPr/>
        </p:nvSpPr>
        <p:spPr>
          <a:xfrm>
            <a:off x="600501" y="1282890"/>
            <a:ext cx="1828800" cy="307777"/>
          </a:xfrm>
          <a:prstGeom prst="rect">
            <a:avLst/>
          </a:prstGeom>
          <a:noFill/>
        </p:spPr>
        <p:txBody>
          <a:bodyPr wrap="square" rtlCol="0">
            <a:spAutoFit/>
          </a:bodyPr>
          <a:lstStyle/>
          <a:p>
            <a:r>
              <a:rPr lang="en-US" dirty="0"/>
              <a:t>After meta class:</a:t>
            </a:r>
          </a:p>
        </p:txBody>
      </p:sp>
      <p:graphicFrame>
        <p:nvGraphicFramePr>
          <p:cNvPr id="4" name="Table 3">
            <a:extLst>
              <a:ext uri="{FF2B5EF4-FFF2-40B4-BE49-F238E27FC236}">
                <a16:creationId xmlns:a16="http://schemas.microsoft.com/office/drawing/2014/main" id="{E4CE8661-12FF-403B-95D3-82C3CED885B1}"/>
              </a:ext>
            </a:extLst>
          </p:cNvPr>
          <p:cNvGraphicFramePr>
            <a:graphicFrameLocks noGrp="1"/>
          </p:cNvGraphicFramePr>
          <p:nvPr>
            <p:extLst>
              <p:ext uri="{D42A27DB-BD31-4B8C-83A1-F6EECF244321}">
                <p14:modId xmlns:p14="http://schemas.microsoft.com/office/powerpoint/2010/main" val="467737839"/>
              </p:ext>
            </p:extLst>
          </p:nvPr>
        </p:nvGraphicFramePr>
        <p:xfrm>
          <a:off x="1614511" y="1922154"/>
          <a:ext cx="6096000" cy="1630680"/>
        </p:xfrm>
        <a:graphic>
          <a:graphicData uri="http://schemas.openxmlformats.org/drawingml/2006/table">
            <a:tbl>
              <a:tblPr firstRow="1" bandRow="1">
                <a:tableStyleId>{B45B1C70-A9A7-42E6-8F0C-AF103BBDC2E2}</a:tableStyleId>
              </a:tblPr>
              <a:tblGrid>
                <a:gridCol w="1219200">
                  <a:extLst>
                    <a:ext uri="{9D8B030D-6E8A-4147-A177-3AD203B41FA5}">
                      <a16:colId xmlns:a16="http://schemas.microsoft.com/office/drawing/2014/main" val="249647625"/>
                    </a:ext>
                  </a:extLst>
                </a:gridCol>
                <a:gridCol w="1219200">
                  <a:extLst>
                    <a:ext uri="{9D8B030D-6E8A-4147-A177-3AD203B41FA5}">
                      <a16:colId xmlns:a16="http://schemas.microsoft.com/office/drawing/2014/main" val="3253101440"/>
                    </a:ext>
                  </a:extLst>
                </a:gridCol>
                <a:gridCol w="1219200">
                  <a:extLst>
                    <a:ext uri="{9D8B030D-6E8A-4147-A177-3AD203B41FA5}">
                      <a16:colId xmlns:a16="http://schemas.microsoft.com/office/drawing/2014/main" val="1247932507"/>
                    </a:ext>
                  </a:extLst>
                </a:gridCol>
                <a:gridCol w="1219200">
                  <a:extLst>
                    <a:ext uri="{9D8B030D-6E8A-4147-A177-3AD203B41FA5}">
                      <a16:colId xmlns:a16="http://schemas.microsoft.com/office/drawing/2014/main" val="3341657927"/>
                    </a:ext>
                  </a:extLst>
                </a:gridCol>
                <a:gridCol w="1219200">
                  <a:extLst>
                    <a:ext uri="{9D8B030D-6E8A-4147-A177-3AD203B41FA5}">
                      <a16:colId xmlns:a16="http://schemas.microsoft.com/office/drawing/2014/main" val="1538324869"/>
                    </a:ext>
                  </a:extLst>
                </a:gridCol>
              </a:tblGrid>
              <a:tr h="370840">
                <a:tc>
                  <a:txBody>
                    <a:bodyPr/>
                    <a:lstStyle/>
                    <a:p>
                      <a:pPr algn="ctr"/>
                      <a:endParaRPr lang="en-US" dirty="0"/>
                    </a:p>
                  </a:txBody>
                  <a:tcPr/>
                </a:tc>
                <a:tc>
                  <a:txBody>
                    <a:bodyPr/>
                    <a:lstStyle/>
                    <a:p>
                      <a:pPr algn="ctr"/>
                      <a:r>
                        <a:rPr lang="en-US" dirty="0"/>
                        <a:t>Precision</a:t>
                      </a:r>
                    </a:p>
                  </a:txBody>
                  <a:tcPr/>
                </a:tc>
                <a:tc>
                  <a:txBody>
                    <a:bodyPr/>
                    <a:lstStyle/>
                    <a:p>
                      <a:pPr algn="ctr"/>
                      <a:r>
                        <a:rPr lang="en-US" dirty="0"/>
                        <a:t>F1 Score</a:t>
                      </a:r>
                    </a:p>
                  </a:txBody>
                  <a:tcPr/>
                </a:tc>
                <a:tc>
                  <a:txBody>
                    <a:bodyPr/>
                    <a:lstStyle/>
                    <a:p>
                      <a:pPr algn="ctr"/>
                      <a:r>
                        <a:rPr lang="en-US" dirty="0"/>
                        <a:t>ROC-AUC</a:t>
                      </a:r>
                    </a:p>
                  </a:txBody>
                  <a:tcPr/>
                </a:tc>
                <a:tc>
                  <a:txBody>
                    <a:bodyPr/>
                    <a:lstStyle/>
                    <a:p>
                      <a:pPr algn="ctr"/>
                      <a:r>
                        <a:rPr lang="en-US" dirty="0"/>
                        <a:t>Accuracy</a:t>
                      </a:r>
                    </a:p>
                  </a:txBody>
                  <a:tcPr/>
                </a:tc>
                <a:extLst>
                  <a:ext uri="{0D108BD9-81ED-4DB2-BD59-A6C34878D82A}">
                    <a16:rowId xmlns:a16="http://schemas.microsoft.com/office/drawing/2014/main" val="2656876831"/>
                  </a:ext>
                </a:extLst>
              </a:tr>
              <a:tr h="370840">
                <a:tc>
                  <a:txBody>
                    <a:bodyPr/>
                    <a:lstStyle/>
                    <a:p>
                      <a:pPr algn="ctr"/>
                      <a:r>
                        <a:rPr lang="en-US" dirty="0"/>
                        <a:t>RESNET50</a:t>
                      </a:r>
                    </a:p>
                  </a:txBody>
                  <a:tcPr/>
                </a:tc>
                <a:tc>
                  <a:txBody>
                    <a:bodyPr/>
                    <a:lstStyle/>
                    <a:p>
                      <a:pPr algn="ctr"/>
                      <a:r>
                        <a:rPr lang="en-US" dirty="0"/>
                        <a:t>0.99</a:t>
                      </a:r>
                    </a:p>
                  </a:txBody>
                  <a:tcPr/>
                </a:tc>
                <a:tc>
                  <a:txBody>
                    <a:bodyPr/>
                    <a:lstStyle/>
                    <a:p>
                      <a:pPr algn="ctr"/>
                      <a:r>
                        <a:rPr lang="en-US" dirty="0"/>
                        <a:t>0.97</a:t>
                      </a:r>
                    </a:p>
                  </a:txBody>
                  <a:tcPr/>
                </a:tc>
                <a:tc>
                  <a:txBody>
                    <a:bodyPr/>
                    <a:lstStyle/>
                    <a:p>
                      <a:pPr algn="ctr"/>
                      <a:r>
                        <a:rPr lang="en-US" dirty="0"/>
                        <a:t>0.957</a:t>
                      </a:r>
                    </a:p>
                  </a:txBody>
                  <a:tcPr/>
                </a:tc>
                <a:tc>
                  <a:txBody>
                    <a:bodyPr/>
                    <a:lstStyle/>
                    <a:p>
                      <a:pPr algn="ctr"/>
                      <a:r>
                        <a:rPr lang="en-US" dirty="0"/>
                        <a:t>0.88</a:t>
                      </a:r>
                    </a:p>
                  </a:txBody>
                  <a:tcPr/>
                </a:tc>
                <a:extLst>
                  <a:ext uri="{0D108BD9-81ED-4DB2-BD59-A6C34878D82A}">
                    <a16:rowId xmlns:a16="http://schemas.microsoft.com/office/drawing/2014/main" val="262716583"/>
                  </a:ext>
                </a:extLst>
              </a:tr>
              <a:tr h="370840">
                <a:tc>
                  <a:txBody>
                    <a:bodyPr/>
                    <a:lstStyle/>
                    <a:p>
                      <a:pPr algn="ctr"/>
                      <a:r>
                        <a:rPr lang="en-US" dirty="0"/>
                        <a:t>VGG19</a:t>
                      </a:r>
                    </a:p>
                  </a:txBody>
                  <a:tcPr/>
                </a:tc>
                <a:tc>
                  <a:txBody>
                    <a:bodyPr/>
                    <a:lstStyle/>
                    <a:p>
                      <a:pPr algn="ctr"/>
                      <a:r>
                        <a:rPr lang="en-US" dirty="0"/>
                        <a:t>0.65</a:t>
                      </a:r>
                    </a:p>
                  </a:txBody>
                  <a:tcPr/>
                </a:tc>
                <a:tc>
                  <a:txBody>
                    <a:bodyPr/>
                    <a:lstStyle/>
                    <a:p>
                      <a:pPr algn="ctr"/>
                      <a:r>
                        <a:rPr lang="en-US" dirty="0"/>
                        <a:t>0.66</a:t>
                      </a:r>
                    </a:p>
                  </a:txBody>
                  <a:tcPr/>
                </a:tc>
                <a:tc>
                  <a:txBody>
                    <a:bodyPr/>
                    <a:lstStyle/>
                    <a:p>
                      <a:pPr algn="ctr"/>
                      <a:r>
                        <a:rPr lang="en-US" dirty="0"/>
                        <a:t>0.803</a:t>
                      </a:r>
                    </a:p>
                  </a:txBody>
                  <a:tcPr/>
                </a:tc>
                <a:tc>
                  <a:txBody>
                    <a:bodyPr/>
                    <a:lstStyle/>
                    <a:p>
                      <a:pPr algn="ctr"/>
                      <a:r>
                        <a:rPr lang="en-US" dirty="0"/>
                        <a:t>0.58</a:t>
                      </a:r>
                    </a:p>
                  </a:txBody>
                  <a:tcPr/>
                </a:tc>
                <a:extLst>
                  <a:ext uri="{0D108BD9-81ED-4DB2-BD59-A6C34878D82A}">
                    <a16:rowId xmlns:a16="http://schemas.microsoft.com/office/drawing/2014/main" val="524494383"/>
                  </a:ext>
                </a:extLst>
              </a:tr>
              <a:tr h="370840">
                <a:tc>
                  <a:txBody>
                    <a:bodyPr/>
                    <a:lstStyle/>
                    <a:p>
                      <a:pPr algn="ctr"/>
                      <a:r>
                        <a:rPr lang="en-US" dirty="0" err="1"/>
                        <a:t>NasNetLarge</a:t>
                      </a:r>
                      <a:endParaRPr lang="en-US" dirty="0"/>
                    </a:p>
                  </a:txBody>
                  <a:tcPr/>
                </a:tc>
                <a:tc>
                  <a:txBody>
                    <a:bodyPr/>
                    <a:lstStyle/>
                    <a:p>
                      <a:pPr algn="ctr"/>
                      <a:r>
                        <a:rPr lang="en-US" dirty="0"/>
                        <a:t>0.40</a:t>
                      </a:r>
                    </a:p>
                  </a:txBody>
                  <a:tcPr/>
                </a:tc>
                <a:tc>
                  <a:txBody>
                    <a:bodyPr/>
                    <a:lstStyle/>
                    <a:p>
                      <a:pPr algn="ctr"/>
                      <a:r>
                        <a:rPr lang="en-US" dirty="0"/>
                        <a:t>0.37</a:t>
                      </a:r>
                    </a:p>
                  </a:txBody>
                  <a:tcPr/>
                </a:tc>
                <a:tc>
                  <a:txBody>
                    <a:bodyPr/>
                    <a:lstStyle/>
                    <a:p>
                      <a:pPr algn="ctr"/>
                      <a:r>
                        <a:rPr lang="en-US" dirty="0"/>
                        <a:t>0.476</a:t>
                      </a:r>
                    </a:p>
                  </a:txBody>
                  <a:tcPr/>
                </a:tc>
                <a:tc>
                  <a:txBody>
                    <a:bodyPr/>
                    <a:lstStyle/>
                    <a:p>
                      <a:pPr algn="ctr"/>
                      <a:r>
                        <a:rPr lang="en-US" dirty="0"/>
                        <a:t>0.22</a:t>
                      </a:r>
                    </a:p>
                  </a:txBody>
                  <a:tcPr/>
                </a:tc>
                <a:extLst>
                  <a:ext uri="{0D108BD9-81ED-4DB2-BD59-A6C34878D82A}">
                    <a16:rowId xmlns:a16="http://schemas.microsoft.com/office/drawing/2014/main" val="3461186797"/>
                  </a:ext>
                </a:extLst>
              </a:tr>
            </a:tbl>
          </a:graphicData>
        </a:graphic>
      </p:graphicFrame>
    </p:spTree>
    <p:extLst>
      <p:ext uri="{BB962C8B-B14F-4D97-AF65-F5344CB8AC3E}">
        <p14:creationId xmlns:p14="http://schemas.microsoft.com/office/powerpoint/2010/main" val="7888291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B0601D-2352-8B22-5988-684C4DE6FB54}"/>
              </a:ext>
            </a:extLst>
          </p:cNvPr>
          <p:cNvSpPr txBox="1"/>
          <p:nvPr/>
        </p:nvSpPr>
        <p:spPr>
          <a:xfrm>
            <a:off x="2407920" y="274320"/>
            <a:ext cx="4297680" cy="646331"/>
          </a:xfrm>
          <a:prstGeom prst="rect">
            <a:avLst/>
          </a:prstGeom>
          <a:noFill/>
        </p:spPr>
        <p:txBody>
          <a:bodyPr wrap="square" rtlCol="0">
            <a:spAutoFit/>
          </a:bodyPr>
          <a:lstStyle/>
          <a:p>
            <a:pPr algn="ctr"/>
            <a:r>
              <a:rPr lang="en-US" sz="3600" u="sng" dirty="0"/>
              <a:t>Output </a:t>
            </a:r>
          </a:p>
        </p:txBody>
      </p:sp>
      <p:pic>
        <p:nvPicPr>
          <p:cNvPr id="4" name="Picture 3">
            <a:extLst>
              <a:ext uri="{FF2B5EF4-FFF2-40B4-BE49-F238E27FC236}">
                <a16:creationId xmlns:a16="http://schemas.microsoft.com/office/drawing/2014/main" id="{45B2BBFA-BFBF-42C7-B314-D021D2ADEEDF}"/>
              </a:ext>
            </a:extLst>
          </p:cNvPr>
          <p:cNvPicPr>
            <a:picLocks noChangeAspect="1"/>
          </p:cNvPicPr>
          <p:nvPr/>
        </p:nvPicPr>
        <p:blipFill>
          <a:blip r:embed="rId2"/>
          <a:stretch>
            <a:fillRect/>
          </a:stretch>
        </p:blipFill>
        <p:spPr>
          <a:xfrm>
            <a:off x="0" y="1176174"/>
            <a:ext cx="9144000" cy="3815279"/>
          </a:xfrm>
          <a:prstGeom prst="rect">
            <a:avLst/>
          </a:prstGeom>
        </p:spPr>
      </p:pic>
    </p:spTree>
    <p:extLst>
      <p:ext uri="{BB962C8B-B14F-4D97-AF65-F5344CB8AC3E}">
        <p14:creationId xmlns:p14="http://schemas.microsoft.com/office/powerpoint/2010/main" val="39985919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1046F5-7DB2-D427-7DB9-24D3C311B06F}"/>
              </a:ext>
            </a:extLst>
          </p:cNvPr>
          <p:cNvSpPr txBox="1"/>
          <p:nvPr/>
        </p:nvSpPr>
        <p:spPr>
          <a:xfrm>
            <a:off x="944880" y="495300"/>
            <a:ext cx="7071360" cy="523220"/>
          </a:xfrm>
          <a:prstGeom prst="rect">
            <a:avLst/>
          </a:prstGeom>
          <a:noFill/>
        </p:spPr>
        <p:txBody>
          <a:bodyPr wrap="square" rtlCol="0">
            <a:spAutoFit/>
          </a:bodyPr>
          <a:lstStyle/>
          <a:p>
            <a:pPr algn="ctr"/>
            <a:r>
              <a:rPr lang="en-US" sz="2800" b="1" u="sng" dirty="0"/>
              <a:t>Conclusion </a:t>
            </a:r>
          </a:p>
        </p:txBody>
      </p:sp>
      <p:sp>
        <p:nvSpPr>
          <p:cNvPr id="3" name="TextBox 2">
            <a:extLst>
              <a:ext uri="{FF2B5EF4-FFF2-40B4-BE49-F238E27FC236}">
                <a16:creationId xmlns:a16="http://schemas.microsoft.com/office/drawing/2014/main" id="{7FEFBF78-0FDE-48A9-8B84-0387DFA5CE1F}"/>
              </a:ext>
            </a:extLst>
          </p:cNvPr>
          <p:cNvSpPr txBox="1"/>
          <p:nvPr/>
        </p:nvSpPr>
        <p:spPr>
          <a:xfrm>
            <a:off x="476250" y="1325880"/>
            <a:ext cx="8191500" cy="1169551"/>
          </a:xfrm>
          <a:prstGeom prst="rect">
            <a:avLst/>
          </a:prstGeom>
          <a:noFill/>
        </p:spPr>
        <p:txBody>
          <a:bodyPr wrap="square" rtlCol="0">
            <a:spAutoFit/>
          </a:bodyPr>
          <a:lstStyle/>
          <a:p>
            <a:r>
              <a:rPr lang="en-US" dirty="0"/>
              <a:t>For both merged dataset (d1wd2) &amp; (d2wd1): We can see all the results of merged dataset (d2wd1) is poorer than (d1wd2) hence, we stick with the 1st merged dataset. Before meta classifier the accuracy of Resnet50 is 0.91 which is way more higher than Vgg-19 and </a:t>
            </a:r>
            <a:r>
              <a:rPr lang="en-US" dirty="0" err="1"/>
              <a:t>NasnetLarge</a:t>
            </a:r>
            <a:r>
              <a:rPr lang="en-US" dirty="0"/>
              <a:t>. </a:t>
            </a:r>
            <a:r>
              <a:rPr lang="en-US" dirty="0" err="1"/>
              <a:t>Moreover,after</a:t>
            </a:r>
            <a:r>
              <a:rPr lang="en-US" dirty="0"/>
              <a:t> using meta classifier the accuracy of all the architectural model boosted where we got the maximum accuracy of 0.92 in Resnet50. So,Resnet50 is our best option.</a:t>
            </a:r>
          </a:p>
        </p:txBody>
      </p:sp>
    </p:spTree>
    <p:extLst>
      <p:ext uri="{BB962C8B-B14F-4D97-AF65-F5344CB8AC3E}">
        <p14:creationId xmlns:p14="http://schemas.microsoft.com/office/powerpoint/2010/main" val="40477153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5C2FF19-5601-2DE9-061E-EB6845104826}"/>
              </a:ext>
            </a:extLst>
          </p:cNvPr>
          <p:cNvSpPr txBox="1"/>
          <p:nvPr/>
        </p:nvSpPr>
        <p:spPr>
          <a:xfrm>
            <a:off x="3230880" y="586739"/>
            <a:ext cx="2857500" cy="523220"/>
          </a:xfrm>
          <a:prstGeom prst="rect">
            <a:avLst/>
          </a:prstGeom>
          <a:noFill/>
        </p:spPr>
        <p:txBody>
          <a:bodyPr wrap="square" rtlCol="0">
            <a:spAutoFit/>
          </a:bodyPr>
          <a:lstStyle/>
          <a:p>
            <a:r>
              <a:rPr lang="en-US" sz="2800" dirty="0"/>
              <a:t>References</a:t>
            </a:r>
          </a:p>
        </p:txBody>
      </p:sp>
      <p:sp>
        <p:nvSpPr>
          <p:cNvPr id="3" name="TextBox 2">
            <a:extLst>
              <a:ext uri="{FF2B5EF4-FFF2-40B4-BE49-F238E27FC236}">
                <a16:creationId xmlns:a16="http://schemas.microsoft.com/office/drawing/2014/main" id="{232D7767-BEFA-FD36-3995-45C31B4CFC72}"/>
              </a:ext>
            </a:extLst>
          </p:cNvPr>
          <p:cNvSpPr txBox="1"/>
          <p:nvPr/>
        </p:nvSpPr>
        <p:spPr>
          <a:xfrm>
            <a:off x="1120140" y="1249680"/>
            <a:ext cx="7078980" cy="3307080"/>
          </a:xfrm>
          <a:prstGeom prst="rect">
            <a:avLst/>
          </a:prstGeom>
          <a:noFill/>
        </p:spPr>
        <p:txBody>
          <a:bodyPr wrap="square" rtlCol="0">
            <a:spAutoFit/>
          </a:bodyPr>
          <a:lstStyle/>
          <a:p>
            <a:endParaRPr lang="en-US" dirty="0"/>
          </a:p>
        </p:txBody>
      </p:sp>
      <p:sp>
        <p:nvSpPr>
          <p:cNvPr id="4" name="TextBox 3">
            <a:extLst>
              <a:ext uri="{FF2B5EF4-FFF2-40B4-BE49-F238E27FC236}">
                <a16:creationId xmlns:a16="http://schemas.microsoft.com/office/drawing/2014/main" id="{AE9C11D7-0A9E-6BDE-2B29-3E48BDA5EC4A}"/>
              </a:ext>
            </a:extLst>
          </p:cNvPr>
          <p:cNvSpPr txBox="1"/>
          <p:nvPr/>
        </p:nvSpPr>
        <p:spPr>
          <a:xfrm>
            <a:off x="1402080" y="1879252"/>
            <a:ext cx="6903720" cy="1384995"/>
          </a:xfrm>
          <a:prstGeom prst="rect">
            <a:avLst/>
          </a:prstGeom>
          <a:noFill/>
        </p:spPr>
        <p:txBody>
          <a:bodyPr wrap="square" rtlCol="0">
            <a:spAutoFit/>
          </a:bodyPr>
          <a:lstStyle/>
          <a:p>
            <a:pPr marL="342900" indent="-342900">
              <a:buAutoNum type="arabicPeriod"/>
            </a:pPr>
            <a:r>
              <a:rPr lang="en-US" dirty="0">
                <a:solidFill>
                  <a:srgbClr val="2E2E2E"/>
                </a:solidFill>
                <a:latin typeface="Times New Roman" panose="02020603050405020304" pitchFamily="18" charset="0"/>
                <a:cs typeface="Times New Roman" panose="02020603050405020304" pitchFamily="18" charset="0"/>
              </a:rPr>
              <a:t>A framework for brain tumor detection based on segmentation and features fusion using MRI images- </a:t>
            </a:r>
            <a:r>
              <a:rPr lang="en-US" dirty="0" err="1">
                <a:solidFill>
                  <a:srgbClr val="2E2E2E"/>
                </a:solidFill>
                <a:latin typeface="Times New Roman" panose="02020603050405020304" pitchFamily="18" charset="0"/>
                <a:cs typeface="Times New Roman" panose="02020603050405020304" pitchFamily="18" charset="0"/>
              </a:rPr>
              <a:t>Almetwally</a:t>
            </a:r>
            <a:r>
              <a:rPr lang="en-US" dirty="0">
                <a:solidFill>
                  <a:srgbClr val="2E2E2E"/>
                </a:solidFill>
                <a:latin typeface="Times New Roman" panose="02020603050405020304" pitchFamily="18" charset="0"/>
                <a:cs typeface="Times New Roman" panose="02020603050405020304" pitchFamily="18" charset="0"/>
              </a:rPr>
              <a:t> Mohamad Mostafa, Mohammed A. El-</a:t>
            </a:r>
            <a:r>
              <a:rPr lang="en-US" dirty="0" err="1">
                <a:solidFill>
                  <a:srgbClr val="2E2E2E"/>
                </a:solidFill>
                <a:latin typeface="Times New Roman" panose="02020603050405020304" pitchFamily="18" charset="0"/>
                <a:cs typeface="Times New Roman" panose="02020603050405020304" pitchFamily="18" charset="0"/>
              </a:rPr>
              <a:t>Meligy</a:t>
            </a:r>
            <a:endParaRPr lang="en-US" dirty="0">
              <a:solidFill>
                <a:srgbClr val="2E2E2E"/>
              </a:solidFill>
              <a:latin typeface="Times New Roman" panose="02020603050405020304" pitchFamily="18" charset="0"/>
              <a:cs typeface="Times New Roman" panose="02020603050405020304" pitchFamily="18" charset="0"/>
            </a:endParaRPr>
          </a:p>
          <a:p>
            <a:pPr marL="342900" indent="-342900">
              <a:buFont typeface="Arial"/>
              <a:buAutoNum type="arabicPeriod"/>
            </a:pPr>
            <a:r>
              <a:rPr lang="en-US" dirty="0">
                <a:solidFill>
                  <a:srgbClr val="2E2E2E"/>
                </a:solidFill>
                <a:latin typeface="Times New Roman" panose="02020603050405020304" pitchFamily="18" charset="0"/>
                <a:cs typeface="Times New Roman" panose="02020603050405020304" pitchFamily="18" charset="0"/>
              </a:rPr>
              <a:t>MRI brain tumor detection and classification using parallel deep convolutional neural networks- </a:t>
            </a:r>
            <a:r>
              <a:rPr lang="en-US" dirty="0" err="1">
                <a:solidFill>
                  <a:srgbClr val="2E2E2E"/>
                </a:solidFill>
                <a:latin typeface="Times New Roman" panose="02020603050405020304" pitchFamily="18" charset="0"/>
                <a:cs typeface="Times New Roman" panose="02020603050405020304" pitchFamily="18" charset="0"/>
              </a:rPr>
              <a:t>Takowa</a:t>
            </a:r>
            <a:r>
              <a:rPr lang="en-US" dirty="0">
                <a:solidFill>
                  <a:srgbClr val="2E2E2E"/>
                </a:solidFill>
                <a:latin typeface="Times New Roman" panose="02020603050405020304" pitchFamily="18" charset="0"/>
                <a:cs typeface="Times New Roman" panose="02020603050405020304" pitchFamily="18" charset="0"/>
              </a:rPr>
              <a:t> Rahman, Md Saiful Islam</a:t>
            </a:r>
          </a:p>
          <a:p>
            <a:endParaRPr lang="en-US" b="0" i="0" dirty="0">
              <a:solidFill>
                <a:srgbClr val="2E2E2E"/>
              </a:solidFill>
              <a:effectLst/>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419713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2E6A2-0C9C-9453-CA43-B95FCA52962E}"/>
              </a:ext>
            </a:extLst>
          </p:cNvPr>
          <p:cNvSpPr>
            <a:spLocks noGrp="1"/>
          </p:cNvSpPr>
          <p:nvPr>
            <p:ph type="ctrTitle"/>
          </p:nvPr>
        </p:nvSpPr>
        <p:spPr>
          <a:xfrm>
            <a:off x="1654404" y="1586196"/>
            <a:ext cx="1766976" cy="640199"/>
          </a:xfrm>
        </p:spPr>
        <p:txBody>
          <a:bodyPr/>
          <a:lstStyle/>
          <a:p>
            <a:r>
              <a:rPr lang="en-US" dirty="0"/>
              <a:t>Introduction </a:t>
            </a:r>
          </a:p>
        </p:txBody>
      </p:sp>
      <p:sp>
        <p:nvSpPr>
          <p:cNvPr id="3" name="Title 2">
            <a:extLst>
              <a:ext uri="{FF2B5EF4-FFF2-40B4-BE49-F238E27FC236}">
                <a16:creationId xmlns:a16="http://schemas.microsoft.com/office/drawing/2014/main" id="{04667E1A-6676-8EAC-CBE0-EBC213434746}"/>
              </a:ext>
            </a:extLst>
          </p:cNvPr>
          <p:cNvSpPr>
            <a:spLocks noGrp="1"/>
          </p:cNvSpPr>
          <p:nvPr>
            <p:ph type="title" idx="2"/>
          </p:nvPr>
        </p:nvSpPr>
        <p:spPr/>
        <p:txBody>
          <a:bodyPr/>
          <a:lstStyle/>
          <a:p>
            <a:r>
              <a:rPr lang="en-US" dirty="0"/>
              <a:t>01</a:t>
            </a:r>
          </a:p>
        </p:txBody>
      </p:sp>
      <p:sp>
        <p:nvSpPr>
          <p:cNvPr id="4" name="Title 3">
            <a:extLst>
              <a:ext uri="{FF2B5EF4-FFF2-40B4-BE49-F238E27FC236}">
                <a16:creationId xmlns:a16="http://schemas.microsoft.com/office/drawing/2014/main" id="{9F447D54-C1BA-4C8C-E4E4-34A4545E4937}"/>
              </a:ext>
            </a:extLst>
          </p:cNvPr>
          <p:cNvSpPr>
            <a:spLocks noGrp="1"/>
          </p:cNvSpPr>
          <p:nvPr>
            <p:ph type="ctrTitle" idx="3"/>
          </p:nvPr>
        </p:nvSpPr>
        <p:spPr>
          <a:xfrm>
            <a:off x="1682112" y="2616046"/>
            <a:ext cx="1645800" cy="402300"/>
          </a:xfrm>
        </p:spPr>
        <p:txBody>
          <a:bodyPr/>
          <a:lstStyle/>
          <a:p>
            <a:r>
              <a:rPr lang="en-US" dirty="0"/>
              <a:t>Methodology </a:t>
            </a:r>
          </a:p>
        </p:txBody>
      </p:sp>
      <p:sp>
        <p:nvSpPr>
          <p:cNvPr id="5" name="Title 4">
            <a:extLst>
              <a:ext uri="{FF2B5EF4-FFF2-40B4-BE49-F238E27FC236}">
                <a16:creationId xmlns:a16="http://schemas.microsoft.com/office/drawing/2014/main" id="{080DC69A-2320-EFC2-4F85-FF9E90CF4632}"/>
              </a:ext>
            </a:extLst>
          </p:cNvPr>
          <p:cNvSpPr>
            <a:spLocks noGrp="1"/>
          </p:cNvSpPr>
          <p:nvPr>
            <p:ph type="title" idx="4"/>
          </p:nvPr>
        </p:nvSpPr>
        <p:spPr>
          <a:xfrm>
            <a:off x="766104" y="2512568"/>
            <a:ext cx="888300" cy="900900"/>
          </a:xfrm>
        </p:spPr>
        <p:txBody>
          <a:bodyPr/>
          <a:lstStyle/>
          <a:p>
            <a:r>
              <a:rPr lang="en-US" dirty="0"/>
              <a:t>03</a:t>
            </a:r>
          </a:p>
        </p:txBody>
      </p:sp>
      <p:sp>
        <p:nvSpPr>
          <p:cNvPr id="8" name="Title 7">
            <a:extLst>
              <a:ext uri="{FF2B5EF4-FFF2-40B4-BE49-F238E27FC236}">
                <a16:creationId xmlns:a16="http://schemas.microsoft.com/office/drawing/2014/main" id="{4416773E-8B3E-D4D7-9940-6D32D8B6AB2C}"/>
              </a:ext>
            </a:extLst>
          </p:cNvPr>
          <p:cNvSpPr>
            <a:spLocks noGrp="1"/>
          </p:cNvSpPr>
          <p:nvPr>
            <p:ph type="ctrTitle" idx="6"/>
          </p:nvPr>
        </p:nvSpPr>
        <p:spPr/>
        <p:txBody>
          <a:bodyPr/>
          <a:lstStyle/>
          <a:p>
            <a:r>
              <a:rPr lang="en-US" dirty="0"/>
              <a:t>Recent Contribution </a:t>
            </a:r>
          </a:p>
        </p:txBody>
      </p:sp>
      <p:sp>
        <p:nvSpPr>
          <p:cNvPr id="9" name="Title 8">
            <a:extLst>
              <a:ext uri="{FF2B5EF4-FFF2-40B4-BE49-F238E27FC236}">
                <a16:creationId xmlns:a16="http://schemas.microsoft.com/office/drawing/2014/main" id="{CE0ADFEB-75F2-D6AB-3E30-56F96C95F63A}"/>
              </a:ext>
            </a:extLst>
          </p:cNvPr>
          <p:cNvSpPr>
            <a:spLocks noGrp="1"/>
          </p:cNvSpPr>
          <p:nvPr>
            <p:ph type="title" idx="7"/>
          </p:nvPr>
        </p:nvSpPr>
        <p:spPr/>
        <p:txBody>
          <a:bodyPr/>
          <a:lstStyle/>
          <a:p>
            <a:r>
              <a:rPr lang="en-US" dirty="0"/>
              <a:t>02</a:t>
            </a:r>
          </a:p>
        </p:txBody>
      </p:sp>
      <p:sp>
        <p:nvSpPr>
          <p:cNvPr id="10" name="Title 9">
            <a:extLst>
              <a:ext uri="{FF2B5EF4-FFF2-40B4-BE49-F238E27FC236}">
                <a16:creationId xmlns:a16="http://schemas.microsoft.com/office/drawing/2014/main" id="{18A65F3F-4A34-6071-6873-870EBA2AEC0A}"/>
              </a:ext>
            </a:extLst>
          </p:cNvPr>
          <p:cNvSpPr>
            <a:spLocks noGrp="1"/>
          </p:cNvSpPr>
          <p:nvPr>
            <p:ph type="ctrTitle" idx="8"/>
          </p:nvPr>
        </p:nvSpPr>
        <p:spPr>
          <a:xfrm>
            <a:off x="5929224" y="2512568"/>
            <a:ext cx="1645800" cy="365700"/>
          </a:xfrm>
        </p:spPr>
        <p:txBody>
          <a:bodyPr/>
          <a:lstStyle/>
          <a:p>
            <a:r>
              <a:rPr lang="en-US" dirty="0"/>
              <a:t>Model Architecture </a:t>
            </a:r>
          </a:p>
        </p:txBody>
      </p:sp>
      <p:sp>
        <p:nvSpPr>
          <p:cNvPr id="11" name="Title 10">
            <a:extLst>
              <a:ext uri="{FF2B5EF4-FFF2-40B4-BE49-F238E27FC236}">
                <a16:creationId xmlns:a16="http://schemas.microsoft.com/office/drawing/2014/main" id="{4CF9EA40-E0EE-0C09-CB6E-EAA9EA6A54B0}"/>
              </a:ext>
            </a:extLst>
          </p:cNvPr>
          <p:cNvSpPr>
            <a:spLocks noGrp="1"/>
          </p:cNvSpPr>
          <p:nvPr>
            <p:ph type="title" idx="9"/>
          </p:nvPr>
        </p:nvSpPr>
        <p:spPr>
          <a:xfrm>
            <a:off x="5013342" y="2409090"/>
            <a:ext cx="888300" cy="900900"/>
          </a:xfrm>
        </p:spPr>
        <p:txBody>
          <a:bodyPr/>
          <a:lstStyle/>
          <a:p>
            <a:r>
              <a:rPr lang="en-US" dirty="0"/>
              <a:t>04</a:t>
            </a:r>
          </a:p>
        </p:txBody>
      </p:sp>
      <p:sp>
        <p:nvSpPr>
          <p:cNvPr id="14" name="Title 13">
            <a:extLst>
              <a:ext uri="{FF2B5EF4-FFF2-40B4-BE49-F238E27FC236}">
                <a16:creationId xmlns:a16="http://schemas.microsoft.com/office/drawing/2014/main" id="{060F8ED6-3FD8-B4A8-3302-1AB8E76F41D3}"/>
              </a:ext>
            </a:extLst>
          </p:cNvPr>
          <p:cNvSpPr>
            <a:spLocks noGrp="1"/>
          </p:cNvSpPr>
          <p:nvPr>
            <p:ph type="ctrTitle" idx="15"/>
          </p:nvPr>
        </p:nvSpPr>
        <p:spPr>
          <a:xfrm>
            <a:off x="2462244" y="198115"/>
            <a:ext cx="3588036" cy="1037059"/>
          </a:xfrm>
        </p:spPr>
        <p:txBody>
          <a:bodyPr/>
          <a:lstStyle/>
          <a:p>
            <a:r>
              <a:rPr lang="en-US" sz="3600" dirty="0"/>
              <a:t>Table of content: </a:t>
            </a:r>
          </a:p>
        </p:txBody>
      </p:sp>
      <p:sp>
        <p:nvSpPr>
          <p:cNvPr id="15" name="TextBox 14">
            <a:extLst>
              <a:ext uri="{FF2B5EF4-FFF2-40B4-BE49-F238E27FC236}">
                <a16:creationId xmlns:a16="http://schemas.microsoft.com/office/drawing/2014/main" id="{E16E2A4C-A495-D65A-E5B7-4DAADBA755EF}"/>
              </a:ext>
            </a:extLst>
          </p:cNvPr>
          <p:cNvSpPr txBox="1"/>
          <p:nvPr/>
        </p:nvSpPr>
        <p:spPr>
          <a:xfrm>
            <a:off x="982980" y="3649980"/>
            <a:ext cx="2171700" cy="1089660"/>
          </a:xfrm>
          <a:prstGeom prst="rect">
            <a:avLst/>
          </a:prstGeom>
          <a:noFill/>
        </p:spPr>
        <p:txBody>
          <a:bodyPr wrap="square" rtlCol="0">
            <a:spAutoFit/>
          </a:bodyPr>
          <a:lstStyle/>
          <a:p>
            <a:endParaRPr lang="en-US" dirty="0"/>
          </a:p>
        </p:txBody>
      </p:sp>
      <p:sp>
        <p:nvSpPr>
          <p:cNvPr id="18" name="Title 3">
            <a:extLst>
              <a:ext uri="{FF2B5EF4-FFF2-40B4-BE49-F238E27FC236}">
                <a16:creationId xmlns:a16="http://schemas.microsoft.com/office/drawing/2014/main" id="{D0881C63-0E05-3278-9BA0-5D252867E629}"/>
              </a:ext>
            </a:extLst>
          </p:cNvPr>
          <p:cNvSpPr txBox="1">
            <a:spLocks/>
          </p:cNvSpPr>
          <p:nvPr/>
        </p:nvSpPr>
        <p:spPr>
          <a:xfrm>
            <a:off x="1714992" y="3649980"/>
            <a:ext cx="1645800" cy="40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Barlow Semi Condensed"/>
              <a:buNone/>
              <a:defRPr sz="1800" b="1" i="0" u="none" strike="noStrike" cap="none">
                <a:solidFill>
                  <a:schemeClr val="lt1"/>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9pPr>
          </a:lstStyle>
          <a:p>
            <a:r>
              <a:rPr lang="en-US" dirty="0"/>
              <a:t> Dataset </a:t>
            </a:r>
          </a:p>
        </p:txBody>
      </p:sp>
      <p:sp>
        <p:nvSpPr>
          <p:cNvPr id="19" name="Title 4">
            <a:extLst>
              <a:ext uri="{FF2B5EF4-FFF2-40B4-BE49-F238E27FC236}">
                <a16:creationId xmlns:a16="http://schemas.microsoft.com/office/drawing/2014/main" id="{6A51E14F-053C-380F-50A7-1E46272FB01D}"/>
              </a:ext>
            </a:extLst>
          </p:cNvPr>
          <p:cNvSpPr txBox="1">
            <a:spLocks/>
          </p:cNvSpPr>
          <p:nvPr/>
        </p:nvSpPr>
        <p:spPr>
          <a:xfrm>
            <a:off x="793812" y="3541031"/>
            <a:ext cx="888300" cy="900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3600"/>
              <a:buFont typeface="Barlow Semi Condensed"/>
              <a:buNone/>
              <a:defRPr sz="4800" b="1" i="0" u="none" strike="noStrike" cap="none">
                <a:solidFill>
                  <a:schemeClr val="lt1"/>
                </a:solidFill>
                <a:latin typeface="Barlow Semi Condensed"/>
                <a:ea typeface="Barlow Semi Condensed"/>
                <a:cs typeface="Barlow Semi Condensed"/>
                <a:sym typeface="Barlow Semi Condensed"/>
              </a:defRPr>
            </a:lvl1pPr>
            <a:lvl2pPr marR="0" lvl="1"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9pPr>
          </a:lstStyle>
          <a:p>
            <a:r>
              <a:rPr lang="en-US" dirty="0"/>
              <a:t>05</a:t>
            </a:r>
          </a:p>
        </p:txBody>
      </p:sp>
      <p:sp>
        <p:nvSpPr>
          <p:cNvPr id="20" name="Title 3">
            <a:extLst>
              <a:ext uri="{FF2B5EF4-FFF2-40B4-BE49-F238E27FC236}">
                <a16:creationId xmlns:a16="http://schemas.microsoft.com/office/drawing/2014/main" id="{1975A4C7-03BA-893F-5B4D-ACF2BD183CA9}"/>
              </a:ext>
            </a:extLst>
          </p:cNvPr>
          <p:cNvSpPr txBox="1">
            <a:spLocks/>
          </p:cNvSpPr>
          <p:nvPr/>
        </p:nvSpPr>
        <p:spPr>
          <a:xfrm>
            <a:off x="5929224" y="3501177"/>
            <a:ext cx="1645800" cy="40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Barlow Semi Condensed"/>
              <a:buNone/>
              <a:defRPr sz="1800" b="1" i="0" u="none" strike="noStrike" cap="none">
                <a:solidFill>
                  <a:schemeClr val="lt1"/>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9pPr>
          </a:lstStyle>
          <a:p>
            <a:r>
              <a:rPr lang="en-US" dirty="0"/>
              <a:t>Output  </a:t>
            </a:r>
          </a:p>
        </p:txBody>
      </p:sp>
      <p:sp>
        <p:nvSpPr>
          <p:cNvPr id="21" name="Title 4">
            <a:extLst>
              <a:ext uri="{FF2B5EF4-FFF2-40B4-BE49-F238E27FC236}">
                <a16:creationId xmlns:a16="http://schemas.microsoft.com/office/drawing/2014/main" id="{0DDF2764-2082-25B1-6FAD-01576B4B1006}"/>
              </a:ext>
            </a:extLst>
          </p:cNvPr>
          <p:cNvSpPr txBox="1">
            <a:spLocks/>
          </p:cNvSpPr>
          <p:nvPr/>
        </p:nvSpPr>
        <p:spPr>
          <a:xfrm>
            <a:off x="5013216" y="3397699"/>
            <a:ext cx="888300" cy="900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3600"/>
              <a:buFont typeface="Barlow Semi Condensed"/>
              <a:buNone/>
              <a:defRPr sz="4800" b="1" i="0" u="none" strike="noStrike" cap="none">
                <a:solidFill>
                  <a:schemeClr val="lt1"/>
                </a:solidFill>
                <a:latin typeface="Barlow Semi Condensed"/>
                <a:ea typeface="Barlow Semi Condensed"/>
                <a:cs typeface="Barlow Semi Condensed"/>
                <a:sym typeface="Barlow Semi Condensed"/>
              </a:defRPr>
            </a:lvl1pPr>
            <a:lvl2pPr marR="0" lvl="1"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9pPr>
          </a:lstStyle>
          <a:p>
            <a:r>
              <a:rPr lang="en-US" dirty="0"/>
              <a:t>06</a:t>
            </a:r>
          </a:p>
        </p:txBody>
      </p:sp>
      <p:sp>
        <p:nvSpPr>
          <p:cNvPr id="22" name="Title 3">
            <a:extLst>
              <a:ext uri="{FF2B5EF4-FFF2-40B4-BE49-F238E27FC236}">
                <a16:creationId xmlns:a16="http://schemas.microsoft.com/office/drawing/2014/main" id="{BCFF41E8-D512-9F6A-8224-5F9D60553779}"/>
              </a:ext>
            </a:extLst>
          </p:cNvPr>
          <p:cNvSpPr txBox="1">
            <a:spLocks/>
          </p:cNvSpPr>
          <p:nvPr/>
        </p:nvSpPr>
        <p:spPr>
          <a:xfrm>
            <a:off x="3832650" y="4275357"/>
            <a:ext cx="1645800" cy="40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Barlow Semi Condensed"/>
              <a:buNone/>
              <a:defRPr sz="1800" b="1" i="0" u="none" strike="noStrike" cap="none">
                <a:solidFill>
                  <a:schemeClr val="lt1"/>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chemeClr val="dk1"/>
              </a:buClr>
              <a:buSzPts val="2400"/>
              <a:buFont typeface="Barlow Semi Condensed"/>
              <a:buNone/>
              <a:defRPr sz="2400" b="1" i="0" u="none" strike="noStrike" cap="none">
                <a:solidFill>
                  <a:schemeClr val="dk1"/>
                </a:solidFill>
                <a:latin typeface="Barlow Semi Condensed"/>
                <a:ea typeface="Barlow Semi Condensed"/>
                <a:cs typeface="Barlow Semi Condensed"/>
                <a:sym typeface="Barlow Semi Condensed"/>
              </a:defRPr>
            </a:lvl9pPr>
          </a:lstStyle>
          <a:p>
            <a:r>
              <a:rPr lang="en-US" dirty="0"/>
              <a:t>Conclusion</a:t>
            </a:r>
          </a:p>
        </p:txBody>
      </p:sp>
      <p:sp>
        <p:nvSpPr>
          <p:cNvPr id="23" name="Title 4">
            <a:extLst>
              <a:ext uri="{FF2B5EF4-FFF2-40B4-BE49-F238E27FC236}">
                <a16:creationId xmlns:a16="http://schemas.microsoft.com/office/drawing/2014/main" id="{53B2DB89-019D-A8AB-25B0-BECCC9549D37}"/>
              </a:ext>
            </a:extLst>
          </p:cNvPr>
          <p:cNvSpPr txBox="1">
            <a:spLocks/>
          </p:cNvSpPr>
          <p:nvPr/>
        </p:nvSpPr>
        <p:spPr>
          <a:xfrm>
            <a:off x="2916642" y="4171879"/>
            <a:ext cx="888300" cy="900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3600"/>
              <a:buFont typeface="Barlow Semi Condensed"/>
              <a:buNone/>
              <a:defRPr sz="4800" b="1" i="0" u="none" strike="noStrike" cap="none">
                <a:solidFill>
                  <a:schemeClr val="lt1"/>
                </a:solidFill>
                <a:latin typeface="Barlow Semi Condensed"/>
                <a:ea typeface="Barlow Semi Condensed"/>
                <a:cs typeface="Barlow Semi Condensed"/>
                <a:sym typeface="Barlow Semi Condensed"/>
              </a:defRPr>
            </a:lvl1pPr>
            <a:lvl2pPr marR="0" lvl="1"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2pPr>
            <a:lvl3pPr marR="0" lvl="2"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3pPr>
            <a:lvl4pPr marR="0" lvl="3"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4pPr>
            <a:lvl5pPr marR="0" lvl="4"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5pPr>
            <a:lvl6pPr marR="0" lvl="5"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6pPr>
            <a:lvl7pPr marR="0" lvl="6"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7pPr>
            <a:lvl8pPr marR="0" lvl="7"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8pPr>
            <a:lvl9pPr marR="0" lvl="8" algn="r" rtl="0">
              <a:lnSpc>
                <a:spcPct val="100000"/>
              </a:lnSpc>
              <a:spcBef>
                <a:spcPts val="0"/>
              </a:spcBef>
              <a:spcAft>
                <a:spcPts val="0"/>
              </a:spcAft>
              <a:buClr>
                <a:schemeClr val="lt1"/>
              </a:buClr>
              <a:buSzPts val="4800"/>
              <a:buFont typeface="Fira Sans Extra Condensed Medium"/>
              <a:buNone/>
              <a:defRPr sz="4800" b="1" i="0" u="none" strike="noStrike" cap="none">
                <a:solidFill>
                  <a:schemeClr val="lt1"/>
                </a:solidFill>
                <a:latin typeface="Fira Sans Extra Condensed Medium"/>
                <a:ea typeface="Fira Sans Extra Condensed Medium"/>
                <a:cs typeface="Fira Sans Extra Condensed Medium"/>
                <a:sym typeface="Fira Sans Extra Condensed Medium"/>
              </a:defRPr>
            </a:lvl9pPr>
          </a:lstStyle>
          <a:p>
            <a:r>
              <a:rPr lang="en-US" dirty="0"/>
              <a:t>07</a:t>
            </a:r>
          </a:p>
        </p:txBody>
      </p:sp>
    </p:spTree>
    <p:extLst>
      <p:ext uri="{BB962C8B-B14F-4D97-AF65-F5344CB8AC3E}">
        <p14:creationId xmlns:p14="http://schemas.microsoft.com/office/powerpoint/2010/main" val="1854330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81"/>
        <p:cNvGrpSpPr/>
        <p:nvPr/>
      </p:nvGrpSpPr>
      <p:grpSpPr>
        <a:xfrm>
          <a:off x="0" y="0"/>
          <a:ext cx="0" cy="0"/>
          <a:chOff x="0" y="0"/>
          <a:chExt cx="0" cy="0"/>
        </a:xfrm>
      </p:grpSpPr>
      <p:sp>
        <p:nvSpPr>
          <p:cNvPr id="8" name="TextBox 7">
            <a:extLst>
              <a:ext uri="{FF2B5EF4-FFF2-40B4-BE49-F238E27FC236}">
                <a16:creationId xmlns:a16="http://schemas.microsoft.com/office/drawing/2014/main" id="{32DE04D8-B15E-AF56-20E0-F918CACE7A6C}"/>
              </a:ext>
            </a:extLst>
          </p:cNvPr>
          <p:cNvSpPr txBox="1"/>
          <p:nvPr/>
        </p:nvSpPr>
        <p:spPr>
          <a:xfrm>
            <a:off x="3036093" y="728663"/>
            <a:ext cx="4957763"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Introduction</a:t>
            </a:r>
          </a:p>
        </p:txBody>
      </p:sp>
      <p:sp>
        <p:nvSpPr>
          <p:cNvPr id="9" name="TextBox 8">
            <a:extLst>
              <a:ext uri="{FF2B5EF4-FFF2-40B4-BE49-F238E27FC236}">
                <a16:creationId xmlns:a16="http://schemas.microsoft.com/office/drawing/2014/main" id="{08173FCE-844C-64D6-6779-D08FB7DA7B31}"/>
              </a:ext>
            </a:extLst>
          </p:cNvPr>
          <p:cNvSpPr txBox="1"/>
          <p:nvPr/>
        </p:nvSpPr>
        <p:spPr>
          <a:xfrm>
            <a:off x="1221581" y="1728788"/>
            <a:ext cx="6965157" cy="2315827"/>
          </a:xfrm>
          <a:prstGeom prst="rect">
            <a:avLst/>
          </a:prstGeom>
          <a:noFill/>
        </p:spPr>
        <p:txBody>
          <a:bodyPr wrap="square" rtlCol="0">
            <a:spAutoFit/>
          </a:bodyPr>
          <a:lstStyle/>
          <a:p>
            <a:pPr>
              <a:lnSpc>
                <a:spcPct val="150000"/>
              </a:lnSpc>
            </a:pPr>
            <a:r>
              <a:rPr lang="en-US" dirty="0">
                <a:latin typeface="Times New Roman" panose="02020603050405020304" pitchFamily="18" charset="0"/>
                <a:cs typeface="Times New Roman" panose="02020603050405020304" pitchFamily="18" charset="0"/>
              </a:rPr>
              <a:t>In Bangladesh, the incidence of brain tumors has been increasing over the years. Factors such as population growth, improved healthcare facilities, and increased awareness contribute to the identification and reporting of more case. The diagnosis and management of brain tumors in Bangladesh face multiple challenges. These include a shortage of neurosurgeons, limited availability of advanced imaging techniques, and inadequate facilities for radiation therapy and chemotherapy. As a result, patients often face delays in diagnosis, limited treatment options, and compromised access to specialized care.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734"/>
        <p:cNvGrpSpPr/>
        <p:nvPr/>
      </p:nvGrpSpPr>
      <p:grpSpPr>
        <a:xfrm>
          <a:off x="0" y="0"/>
          <a:ext cx="0" cy="0"/>
          <a:chOff x="0" y="0"/>
          <a:chExt cx="0" cy="0"/>
        </a:xfrm>
      </p:grpSpPr>
      <p:sp>
        <p:nvSpPr>
          <p:cNvPr id="7" name="TextBox 6">
            <a:extLst>
              <a:ext uri="{FF2B5EF4-FFF2-40B4-BE49-F238E27FC236}">
                <a16:creationId xmlns:a16="http://schemas.microsoft.com/office/drawing/2014/main" id="{2D86A91E-6BBB-5423-0990-ABB961E771AA}"/>
              </a:ext>
            </a:extLst>
          </p:cNvPr>
          <p:cNvSpPr txBox="1"/>
          <p:nvPr/>
        </p:nvSpPr>
        <p:spPr>
          <a:xfrm>
            <a:off x="2471737" y="442913"/>
            <a:ext cx="4314825" cy="646331"/>
          </a:xfrm>
          <a:prstGeom prst="rect">
            <a:avLst/>
          </a:prstGeom>
          <a:noFill/>
        </p:spPr>
        <p:txBody>
          <a:bodyPr wrap="square" rtlCol="0">
            <a:spAutoFit/>
          </a:bodyPr>
          <a:lstStyle/>
          <a:p>
            <a:pPr algn="ctr"/>
            <a:r>
              <a:rPr lang="en-US" sz="3600" b="1" u="sng" dirty="0">
                <a:solidFill>
                  <a:schemeClr val="bg1">
                    <a:lumMod val="75000"/>
                  </a:schemeClr>
                </a:solidFill>
                <a:latin typeface="Times New Roman" panose="02020603050405020304" pitchFamily="18" charset="0"/>
                <a:cs typeface="Times New Roman" panose="02020603050405020304" pitchFamily="18" charset="0"/>
              </a:rPr>
              <a:t>Motivation</a:t>
            </a:r>
            <a:r>
              <a:rPr lang="en-US" sz="3600" b="1" u="sng" dirty="0">
                <a:solidFill>
                  <a:schemeClr val="bg1">
                    <a:lumMod val="75000"/>
                  </a:schemeClr>
                </a:solidFill>
              </a:rPr>
              <a:t> </a:t>
            </a:r>
          </a:p>
        </p:txBody>
      </p:sp>
      <p:sp>
        <p:nvSpPr>
          <p:cNvPr id="8" name="TextBox 7">
            <a:extLst>
              <a:ext uri="{FF2B5EF4-FFF2-40B4-BE49-F238E27FC236}">
                <a16:creationId xmlns:a16="http://schemas.microsoft.com/office/drawing/2014/main" id="{072D116B-48FA-3098-3770-0D29294DDC98}"/>
              </a:ext>
            </a:extLst>
          </p:cNvPr>
          <p:cNvSpPr txBox="1"/>
          <p:nvPr/>
        </p:nvSpPr>
        <p:spPr>
          <a:xfrm>
            <a:off x="446483" y="1971675"/>
            <a:ext cx="8365331" cy="1384995"/>
          </a:xfrm>
          <a:prstGeom prst="rect">
            <a:avLst/>
          </a:prstGeom>
          <a:noFill/>
        </p:spPr>
        <p:txBody>
          <a:bodyPr wrap="square" rtlCol="0">
            <a:spAutoFit/>
          </a:bodyPr>
          <a:lstStyle/>
          <a:p>
            <a:pPr marL="342900" indent="-342900">
              <a:buAutoNum type="arabicPeriod"/>
            </a:pPr>
            <a:r>
              <a:rPr lang="en-US" sz="2800" b="0" i="0" dirty="0">
                <a:solidFill>
                  <a:schemeClr val="accent1"/>
                </a:solidFill>
                <a:effectLst/>
                <a:latin typeface="Times New Roman" panose="02020603050405020304" pitchFamily="18" charset="0"/>
                <a:cs typeface="Times New Roman" panose="02020603050405020304" pitchFamily="18" charset="0"/>
              </a:rPr>
              <a:t>Accurate Diagnosis</a:t>
            </a:r>
          </a:p>
          <a:p>
            <a:pPr marL="342900" indent="-342900">
              <a:buAutoNum type="arabicPeriod"/>
            </a:pPr>
            <a:r>
              <a:rPr lang="en-US" sz="2800" b="0" i="0" dirty="0">
                <a:solidFill>
                  <a:schemeClr val="accent1"/>
                </a:solidFill>
                <a:effectLst/>
                <a:latin typeface="Times New Roman" panose="02020603050405020304" pitchFamily="18" charset="0"/>
                <a:cs typeface="Times New Roman" panose="02020603050405020304" pitchFamily="18" charset="0"/>
              </a:rPr>
              <a:t>Research and Clinical Trials</a:t>
            </a:r>
            <a:endParaRPr lang="en-US" sz="2800" dirty="0">
              <a:solidFill>
                <a:schemeClr val="accent1"/>
              </a:solidFill>
              <a:latin typeface="Times New Roman" panose="02020603050405020304" pitchFamily="18" charset="0"/>
              <a:cs typeface="Times New Roman" panose="02020603050405020304" pitchFamily="18" charset="0"/>
            </a:endParaRPr>
          </a:p>
          <a:p>
            <a:pPr marL="342900" indent="-342900">
              <a:buAutoNum type="arabicPeriod"/>
            </a:pPr>
            <a:r>
              <a:rPr lang="en-US" sz="2800" b="0" i="0" dirty="0">
                <a:solidFill>
                  <a:schemeClr val="accent1"/>
                </a:solidFill>
                <a:effectLst/>
                <a:latin typeface="Times New Roman" panose="02020603050405020304" pitchFamily="18" charset="0"/>
                <a:cs typeface="Times New Roman" panose="02020603050405020304" pitchFamily="18" charset="0"/>
              </a:rPr>
              <a:t>Automation and Efficiency </a:t>
            </a:r>
            <a:endParaRPr lang="en-US" sz="2800" dirty="0">
              <a:solidFill>
                <a:schemeClr val="accent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627"/>
        <p:cNvGrpSpPr/>
        <p:nvPr/>
      </p:nvGrpSpPr>
      <p:grpSpPr>
        <a:xfrm>
          <a:off x="0" y="0"/>
          <a:ext cx="0" cy="0"/>
          <a:chOff x="0" y="0"/>
          <a:chExt cx="0" cy="0"/>
        </a:xfrm>
      </p:grpSpPr>
      <p:grpSp>
        <p:nvGrpSpPr>
          <p:cNvPr id="1630" name="Google Shape;1630;p99"/>
          <p:cNvGrpSpPr/>
          <p:nvPr/>
        </p:nvGrpSpPr>
        <p:grpSpPr>
          <a:xfrm>
            <a:off x="451929" y="1321971"/>
            <a:ext cx="2470800" cy="2842836"/>
            <a:chOff x="1158225" y="1243955"/>
            <a:chExt cx="2973437" cy="3338123"/>
          </a:xfrm>
        </p:grpSpPr>
        <p:grpSp>
          <p:nvGrpSpPr>
            <p:cNvPr id="1631" name="Google Shape;1631;p99"/>
            <p:cNvGrpSpPr/>
            <p:nvPr/>
          </p:nvGrpSpPr>
          <p:grpSpPr>
            <a:xfrm flipH="1">
              <a:off x="2707966" y="1243955"/>
              <a:ext cx="1423697" cy="3337606"/>
              <a:chOff x="7164717" y="1668932"/>
              <a:chExt cx="997546" cy="2338569"/>
            </a:xfrm>
          </p:grpSpPr>
          <p:sp>
            <p:nvSpPr>
              <p:cNvPr id="1632" name="Google Shape;1632;p99"/>
              <p:cNvSpPr/>
              <p:nvPr/>
            </p:nvSpPr>
            <p:spPr>
              <a:xfrm>
                <a:off x="7164717" y="1668932"/>
                <a:ext cx="997546" cy="2338569"/>
              </a:xfrm>
              <a:custGeom>
                <a:avLst/>
                <a:gdLst/>
                <a:ahLst/>
                <a:cxnLst/>
                <a:rect l="l" t="t" r="r" b="b"/>
                <a:pathLst>
                  <a:path w="23385" h="54822" extrusionOk="0">
                    <a:moveTo>
                      <a:pt x="2248" y="28877"/>
                    </a:moveTo>
                    <a:lnTo>
                      <a:pt x="2189" y="28877"/>
                    </a:lnTo>
                    <a:cubicBezTo>
                      <a:pt x="2189" y="28967"/>
                      <a:pt x="2204" y="29056"/>
                      <a:pt x="2204" y="29160"/>
                    </a:cubicBezTo>
                    <a:cubicBezTo>
                      <a:pt x="2218" y="29160"/>
                      <a:pt x="2233" y="29145"/>
                      <a:pt x="2248" y="29145"/>
                    </a:cubicBezTo>
                    <a:close/>
                    <a:moveTo>
                      <a:pt x="12206" y="52544"/>
                    </a:moveTo>
                    <a:lnTo>
                      <a:pt x="12206" y="52544"/>
                    </a:lnTo>
                    <a:lnTo>
                      <a:pt x="12206" y="52544"/>
                    </a:lnTo>
                    <a:lnTo>
                      <a:pt x="12429" y="52723"/>
                    </a:lnTo>
                    <a:cubicBezTo>
                      <a:pt x="12444" y="52738"/>
                      <a:pt x="12474" y="52782"/>
                      <a:pt x="12504" y="52797"/>
                    </a:cubicBezTo>
                    <a:cubicBezTo>
                      <a:pt x="13040" y="53155"/>
                      <a:pt x="13605" y="53482"/>
                      <a:pt x="14201" y="53765"/>
                    </a:cubicBezTo>
                    <a:cubicBezTo>
                      <a:pt x="14245" y="53780"/>
                      <a:pt x="14290" y="53795"/>
                      <a:pt x="14350" y="53810"/>
                    </a:cubicBezTo>
                    <a:cubicBezTo>
                      <a:pt x="14439" y="53854"/>
                      <a:pt x="14528" y="53899"/>
                      <a:pt x="14632" y="53929"/>
                    </a:cubicBezTo>
                    <a:cubicBezTo>
                      <a:pt x="14915" y="54033"/>
                      <a:pt x="15213" y="54167"/>
                      <a:pt x="15511" y="54241"/>
                    </a:cubicBezTo>
                    <a:cubicBezTo>
                      <a:pt x="15838" y="54316"/>
                      <a:pt x="16165" y="54360"/>
                      <a:pt x="16493" y="54420"/>
                    </a:cubicBezTo>
                    <a:cubicBezTo>
                      <a:pt x="16657" y="54435"/>
                      <a:pt x="16835" y="54450"/>
                      <a:pt x="16999" y="54464"/>
                    </a:cubicBezTo>
                    <a:lnTo>
                      <a:pt x="17996" y="54464"/>
                    </a:lnTo>
                    <a:cubicBezTo>
                      <a:pt x="18220" y="54450"/>
                      <a:pt x="18443" y="54435"/>
                      <a:pt x="18666" y="54420"/>
                    </a:cubicBezTo>
                    <a:lnTo>
                      <a:pt x="18696" y="54420"/>
                    </a:lnTo>
                    <a:lnTo>
                      <a:pt x="18711" y="54405"/>
                    </a:lnTo>
                    <a:cubicBezTo>
                      <a:pt x="18830" y="54390"/>
                      <a:pt x="18964" y="54375"/>
                      <a:pt x="19098" y="54360"/>
                    </a:cubicBezTo>
                    <a:lnTo>
                      <a:pt x="19366" y="54301"/>
                    </a:lnTo>
                    <a:cubicBezTo>
                      <a:pt x="19470" y="54256"/>
                      <a:pt x="19559" y="54226"/>
                      <a:pt x="19663" y="54197"/>
                    </a:cubicBezTo>
                    <a:cubicBezTo>
                      <a:pt x="20289" y="53929"/>
                      <a:pt x="20824" y="53527"/>
                      <a:pt x="21286" y="53021"/>
                    </a:cubicBezTo>
                    <a:cubicBezTo>
                      <a:pt x="21345" y="52961"/>
                      <a:pt x="21405" y="52887"/>
                      <a:pt x="21464" y="52812"/>
                    </a:cubicBezTo>
                    <a:cubicBezTo>
                      <a:pt x="21524" y="52738"/>
                      <a:pt x="21569" y="52663"/>
                      <a:pt x="21628" y="52589"/>
                    </a:cubicBezTo>
                    <a:cubicBezTo>
                      <a:pt x="21673" y="52485"/>
                      <a:pt x="21732" y="52381"/>
                      <a:pt x="21792" y="52262"/>
                    </a:cubicBezTo>
                    <a:lnTo>
                      <a:pt x="21792" y="52276"/>
                    </a:lnTo>
                    <a:cubicBezTo>
                      <a:pt x="21956" y="51949"/>
                      <a:pt x="21971" y="51607"/>
                      <a:pt x="22000" y="51264"/>
                    </a:cubicBezTo>
                    <a:cubicBezTo>
                      <a:pt x="22045" y="50609"/>
                      <a:pt x="21673" y="50178"/>
                      <a:pt x="21167" y="49805"/>
                    </a:cubicBezTo>
                    <a:cubicBezTo>
                      <a:pt x="20958" y="49984"/>
                      <a:pt x="20765" y="50148"/>
                      <a:pt x="20571" y="50326"/>
                    </a:cubicBezTo>
                    <a:lnTo>
                      <a:pt x="20571" y="50341"/>
                    </a:lnTo>
                    <a:lnTo>
                      <a:pt x="20571" y="50326"/>
                    </a:lnTo>
                    <a:cubicBezTo>
                      <a:pt x="20452" y="50386"/>
                      <a:pt x="20348" y="50446"/>
                      <a:pt x="20229" y="50490"/>
                    </a:cubicBezTo>
                    <a:cubicBezTo>
                      <a:pt x="20199" y="50505"/>
                      <a:pt x="20170" y="50520"/>
                      <a:pt x="20125" y="50535"/>
                    </a:cubicBezTo>
                    <a:cubicBezTo>
                      <a:pt x="20021" y="50580"/>
                      <a:pt x="19902" y="50609"/>
                      <a:pt x="19797" y="50654"/>
                    </a:cubicBezTo>
                    <a:lnTo>
                      <a:pt x="19797" y="50654"/>
                    </a:lnTo>
                    <a:cubicBezTo>
                      <a:pt x="19515" y="50713"/>
                      <a:pt x="19232" y="50803"/>
                      <a:pt x="18949" y="50833"/>
                    </a:cubicBezTo>
                    <a:cubicBezTo>
                      <a:pt x="17267" y="50981"/>
                      <a:pt x="15764" y="50490"/>
                      <a:pt x="14439" y="49478"/>
                    </a:cubicBezTo>
                    <a:cubicBezTo>
                      <a:pt x="14260" y="49344"/>
                      <a:pt x="14111" y="49151"/>
                      <a:pt x="13963" y="48987"/>
                    </a:cubicBezTo>
                    <a:cubicBezTo>
                      <a:pt x="13933" y="48957"/>
                      <a:pt x="13948" y="48898"/>
                      <a:pt x="13918" y="48793"/>
                    </a:cubicBezTo>
                    <a:cubicBezTo>
                      <a:pt x="14037" y="48898"/>
                      <a:pt x="14111" y="48957"/>
                      <a:pt x="14186" y="49017"/>
                    </a:cubicBezTo>
                    <a:cubicBezTo>
                      <a:pt x="14275" y="49106"/>
                      <a:pt x="14364" y="49180"/>
                      <a:pt x="14469" y="49255"/>
                    </a:cubicBezTo>
                    <a:cubicBezTo>
                      <a:pt x="14573" y="49329"/>
                      <a:pt x="14677" y="49389"/>
                      <a:pt x="14781" y="49463"/>
                    </a:cubicBezTo>
                    <a:cubicBezTo>
                      <a:pt x="14871" y="49523"/>
                      <a:pt x="14975" y="49582"/>
                      <a:pt x="15064" y="49642"/>
                    </a:cubicBezTo>
                    <a:lnTo>
                      <a:pt x="15079" y="49627"/>
                    </a:lnTo>
                    <a:lnTo>
                      <a:pt x="15064" y="49642"/>
                    </a:lnTo>
                    <a:cubicBezTo>
                      <a:pt x="15362" y="49791"/>
                      <a:pt x="15659" y="49939"/>
                      <a:pt x="15942" y="50088"/>
                    </a:cubicBezTo>
                    <a:cubicBezTo>
                      <a:pt x="16136" y="50148"/>
                      <a:pt x="16314" y="50222"/>
                      <a:pt x="16493" y="50282"/>
                    </a:cubicBezTo>
                    <a:cubicBezTo>
                      <a:pt x="16538" y="50312"/>
                      <a:pt x="16567" y="50326"/>
                      <a:pt x="16612" y="50341"/>
                    </a:cubicBezTo>
                    <a:cubicBezTo>
                      <a:pt x="17193" y="50520"/>
                      <a:pt x="17803" y="50580"/>
                      <a:pt x="18398" y="50580"/>
                    </a:cubicBezTo>
                    <a:cubicBezTo>
                      <a:pt x="19336" y="50580"/>
                      <a:pt x="20199" y="50341"/>
                      <a:pt x="20884" y="49672"/>
                    </a:cubicBezTo>
                    <a:cubicBezTo>
                      <a:pt x="21167" y="49404"/>
                      <a:pt x="21375" y="49091"/>
                      <a:pt x="21524" y="48734"/>
                    </a:cubicBezTo>
                    <a:cubicBezTo>
                      <a:pt x="21613" y="48511"/>
                      <a:pt x="21673" y="48287"/>
                      <a:pt x="21703" y="48049"/>
                    </a:cubicBezTo>
                    <a:cubicBezTo>
                      <a:pt x="21747" y="47751"/>
                      <a:pt x="21628" y="47483"/>
                      <a:pt x="21539" y="47230"/>
                    </a:cubicBezTo>
                    <a:cubicBezTo>
                      <a:pt x="21211" y="47156"/>
                      <a:pt x="20899" y="47096"/>
                      <a:pt x="20586" y="47022"/>
                    </a:cubicBezTo>
                    <a:lnTo>
                      <a:pt x="20586" y="47022"/>
                    </a:lnTo>
                    <a:cubicBezTo>
                      <a:pt x="20452" y="46977"/>
                      <a:pt x="20333" y="46918"/>
                      <a:pt x="20199" y="46858"/>
                    </a:cubicBezTo>
                    <a:lnTo>
                      <a:pt x="20199" y="46858"/>
                    </a:lnTo>
                    <a:cubicBezTo>
                      <a:pt x="20095" y="46799"/>
                      <a:pt x="19976" y="46724"/>
                      <a:pt x="19872" y="46665"/>
                    </a:cubicBezTo>
                    <a:cubicBezTo>
                      <a:pt x="19425" y="46397"/>
                      <a:pt x="18949" y="46203"/>
                      <a:pt x="18443" y="46084"/>
                    </a:cubicBezTo>
                    <a:cubicBezTo>
                      <a:pt x="18145" y="46025"/>
                      <a:pt x="17862" y="45906"/>
                      <a:pt x="17565" y="45816"/>
                    </a:cubicBezTo>
                    <a:lnTo>
                      <a:pt x="17550" y="45816"/>
                    </a:lnTo>
                    <a:lnTo>
                      <a:pt x="17565" y="45816"/>
                    </a:lnTo>
                    <a:cubicBezTo>
                      <a:pt x="17505" y="45742"/>
                      <a:pt x="17446" y="45682"/>
                      <a:pt x="17386" y="45608"/>
                    </a:cubicBezTo>
                    <a:cubicBezTo>
                      <a:pt x="17401" y="45593"/>
                      <a:pt x="17431" y="45563"/>
                      <a:pt x="17446" y="45548"/>
                    </a:cubicBezTo>
                    <a:cubicBezTo>
                      <a:pt x="17862" y="45831"/>
                      <a:pt x="18324" y="45891"/>
                      <a:pt x="18800" y="45935"/>
                    </a:cubicBezTo>
                    <a:cubicBezTo>
                      <a:pt x="19053" y="46010"/>
                      <a:pt x="19291" y="46084"/>
                      <a:pt x="19529" y="46159"/>
                    </a:cubicBezTo>
                    <a:lnTo>
                      <a:pt x="19529" y="46159"/>
                    </a:lnTo>
                    <a:cubicBezTo>
                      <a:pt x="19678" y="46233"/>
                      <a:pt x="19812" y="46322"/>
                      <a:pt x="19961" y="46397"/>
                    </a:cubicBezTo>
                    <a:cubicBezTo>
                      <a:pt x="20125" y="46486"/>
                      <a:pt x="20289" y="46590"/>
                      <a:pt x="20452" y="46650"/>
                    </a:cubicBezTo>
                    <a:cubicBezTo>
                      <a:pt x="20646" y="46724"/>
                      <a:pt x="20854" y="46769"/>
                      <a:pt x="21063" y="46829"/>
                    </a:cubicBezTo>
                    <a:cubicBezTo>
                      <a:pt x="21316" y="46903"/>
                      <a:pt x="21554" y="46933"/>
                      <a:pt x="21792" y="46769"/>
                    </a:cubicBezTo>
                    <a:cubicBezTo>
                      <a:pt x="21866" y="46709"/>
                      <a:pt x="21941" y="46650"/>
                      <a:pt x="22000" y="46590"/>
                    </a:cubicBezTo>
                    <a:cubicBezTo>
                      <a:pt x="22194" y="46516"/>
                      <a:pt x="22313" y="46382"/>
                      <a:pt x="22387" y="46203"/>
                    </a:cubicBezTo>
                    <a:cubicBezTo>
                      <a:pt x="22417" y="46174"/>
                      <a:pt x="22432" y="46129"/>
                      <a:pt x="22447" y="46099"/>
                    </a:cubicBezTo>
                    <a:cubicBezTo>
                      <a:pt x="22596" y="45831"/>
                      <a:pt x="22670" y="45548"/>
                      <a:pt x="22640" y="45266"/>
                    </a:cubicBezTo>
                    <a:cubicBezTo>
                      <a:pt x="22611" y="44789"/>
                      <a:pt x="22551" y="44328"/>
                      <a:pt x="22462" y="43881"/>
                    </a:cubicBezTo>
                    <a:cubicBezTo>
                      <a:pt x="22387" y="43465"/>
                      <a:pt x="22387" y="43063"/>
                      <a:pt x="22417" y="42646"/>
                    </a:cubicBezTo>
                    <a:cubicBezTo>
                      <a:pt x="22447" y="42140"/>
                      <a:pt x="22462" y="41619"/>
                      <a:pt x="22447" y="41113"/>
                    </a:cubicBezTo>
                    <a:cubicBezTo>
                      <a:pt x="22432" y="40711"/>
                      <a:pt x="22298" y="40324"/>
                      <a:pt x="22030" y="40011"/>
                    </a:cubicBezTo>
                    <a:cubicBezTo>
                      <a:pt x="22000" y="40026"/>
                      <a:pt x="22000" y="40026"/>
                      <a:pt x="21985" y="40041"/>
                    </a:cubicBezTo>
                    <a:cubicBezTo>
                      <a:pt x="21956" y="40071"/>
                      <a:pt x="21926" y="40101"/>
                      <a:pt x="21896" y="40130"/>
                    </a:cubicBezTo>
                    <a:cubicBezTo>
                      <a:pt x="21658" y="40443"/>
                      <a:pt x="21301" y="40577"/>
                      <a:pt x="20929" y="40592"/>
                    </a:cubicBezTo>
                    <a:cubicBezTo>
                      <a:pt x="20467" y="40592"/>
                      <a:pt x="19991" y="40592"/>
                      <a:pt x="19544" y="40502"/>
                    </a:cubicBezTo>
                    <a:cubicBezTo>
                      <a:pt x="18666" y="40309"/>
                      <a:pt x="17892" y="39892"/>
                      <a:pt x="17341" y="39148"/>
                    </a:cubicBezTo>
                    <a:cubicBezTo>
                      <a:pt x="17178" y="38940"/>
                      <a:pt x="17014" y="38716"/>
                      <a:pt x="16850" y="38493"/>
                    </a:cubicBezTo>
                    <a:lnTo>
                      <a:pt x="16850" y="38493"/>
                    </a:lnTo>
                    <a:cubicBezTo>
                      <a:pt x="16820" y="38404"/>
                      <a:pt x="16776" y="38314"/>
                      <a:pt x="16746" y="38225"/>
                    </a:cubicBezTo>
                    <a:cubicBezTo>
                      <a:pt x="16731" y="38180"/>
                      <a:pt x="16746" y="38121"/>
                      <a:pt x="16761" y="38076"/>
                    </a:cubicBezTo>
                    <a:cubicBezTo>
                      <a:pt x="16850" y="38180"/>
                      <a:pt x="16939" y="38299"/>
                      <a:pt x="17029" y="38404"/>
                    </a:cubicBezTo>
                    <a:cubicBezTo>
                      <a:pt x="17133" y="38523"/>
                      <a:pt x="17222" y="38627"/>
                      <a:pt x="17312" y="38746"/>
                    </a:cubicBezTo>
                    <a:lnTo>
                      <a:pt x="17326" y="38731"/>
                    </a:lnTo>
                    <a:lnTo>
                      <a:pt x="17312" y="38746"/>
                    </a:lnTo>
                    <a:cubicBezTo>
                      <a:pt x="17520" y="39044"/>
                      <a:pt x="17743" y="39312"/>
                      <a:pt x="18041" y="39505"/>
                    </a:cubicBezTo>
                    <a:lnTo>
                      <a:pt x="18041" y="39505"/>
                    </a:lnTo>
                    <a:cubicBezTo>
                      <a:pt x="18145" y="39580"/>
                      <a:pt x="18264" y="39654"/>
                      <a:pt x="18368" y="39743"/>
                    </a:cubicBezTo>
                    <a:cubicBezTo>
                      <a:pt x="18398" y="39758"/>
                      <a:pt x="18428" y="39773"/>
                      <a:pt x="18458" y="39788"/>
                    </a:cubicBezTo>
                    <a:cubicBezTo>
                      <a:pt x="18607" y="39862"/>
                      <a:pt x="18770" y="39937"/>
                      <a:pt x="18919" y="40011"/>
                    </a:cubicBezTo>
                    <a:cubicBezTo>
                      <a:pt x="18949" y="40026"/>
                      <a:pt x="18994" y="40041"/>
                      <a:pt x="19023" y="40056"/>
                    </a:cubicBezTo>
                    <a:cubicBezTo>
                      <a:pt x="19187" y="40115"/>
                      <a:pt x="19351" y="40175"/>
                      <a:pt x="19529" y="40220"/>
                    </a:cubicBezTo>
                    <a:lnTo>
                      <a:pt x="19529" y="40220"/>
                    </a:lnTo>
                    <a:cubicBezTo>
                      <a:pt x="19738" y="40234"/>
                      <a:pt x="19961" y="40264"/>
                      <a:pt x="20184" y="40279"/>
                    </a:cubicBezTo>
                    <a:lnTo>
                      <a:pt x="20184" y="40279"/>
                    </a:lnTo>
                    <a:cubicBezTo>
                      <a:pt x="20452" y="40294"/>
                      <a:pt x="20720" y="40339"/>
                      <a:pt x="20973" y="40324"/>
                    </a:cubicBezTo>
                    <a:cubicBezTo>
                      <a:pt x="21167" y="40309"/>
                      <a:pt x="21375" y="40279"/>
                      <a:pt x="21509" y="40101"/>
                    </a:cubicBezTo>
                    <a:cubicBezTo>
                      <a:pt x="21598" y="40011"/>
                      <a:pt x="21688" y="39922"/>
                      <a:pt x="21792" y="39818"/>
                    </a:cubicBezTo>
                    <a:cubicBezTo>
                      <a:pt x="21851" y="39743"/>
                      <a:pt x="21896" y="39684"/>
                      <a:pt x="21956" y="39609"/>
                    </a:cubicBezTo>
                    <a:cubicBezTo>
                      <a:pt x="22015" y="39535"/>
                      <a:pt x="22060" y="39460"/>
                      <a:pt x="22119" y="39386"/>
                    </a:cubicBezTo>
                    <a:cubicBezTo>
                      <a:pt x="22179" y="39297"/>
                      <a:pt x="22224" y="39207"/>
                      <a:pt x="22283" y="39118"/>
                    </a:cubicBezTo>
                    <a:lnTo>
                      <a:pt x="22283" y="39118"/>
                    </a:lnTo>
                    <a:cubicBezTo>
                      <a:pt x="22536" y="38463"/>
                      <a:pt x="22670" y="37793"/>
                      <a:pt x="22670" y="37094"/>
                    </a:cubicBezTo>
                    <a:cubicBezTo>
                      <a:pt x="22700" y="36766"/>
                      <a:pt x="22715" y="36424"/>
                      <a:pt x="22730" y="36082"/>
                    </a:cubicBezTo>
                    <a:cubicBezTo>
                      <a:pt x="22730" y="35933"/>
                      <a:pt x="22700" y="35784"/>
                      <a:pt x="22670" y="35620"/>
                    </a:cubicBezTo>
                    <a:lnTo>
                      <a:pt x="22685" y="35605"/>
                    </a:lnTo>
                    <a:lnTo>
                      <a:pt x="22670" y="35590"/>
                    </a:lnTo>
                    <a:cubicBezTo>
                      <a:pt x="22655" y="35471"/>
                      <a:pt x="22640" y="35367"/>
                      <a:pt x="22625" y="35248"/>
                    </a:cubicBezTo>
                    <a:cubicBezTo>
                      <a:pt x="22521" y="34876"/>
                      <a:pt x="22432" y="34519"/>
                      <a:pt x="22343" y="34161"/>
                    </a:cubicBezTo>
                    <a:cubicBezTo>
                      <a:pt x="22313" y="34042"/>
                      <a:pt x="22268" y="33938"/>
                      <a:pt x="22224" y="33819"/>
                    </a:cubicBezTo>
                    <a:cubicBezTo>
                      <a:pt x="22224" y="33774"/>
                      <a:pt x="22209" y="33730"/>
                      <a:pt x="22194" y="33685"/>
                    </a:cubicBezTo>
                    <a:cubicBezTo>
                      <a:pt x="21971" y="33164"/>
                      <a:pt x="21747" y="32628"/>
                      <a:pt x="21524" y="32107"/>
                    </a:cubicBezTo>
                    <a:cubicBezTo>
                      <a:pt x="21479" y="31973"/>
                      <a:pt x="21450" y="31825"/>
                      <a:pt x="21405" y="31691"/>
                    </a:cubicBezTo>
                    <a:cubicBezTo>
                      <a:pt x="21435" y="31661"/>
                      <a:pt x="21464" y="31646"/>
                      <a:pt x="21494" y="31631"/>
                    </a:cubicBezTo>
                    <a:cubicBezTo>
                      <a:pt x="21569" y="31750"/>
                      <a:pt x="21673" y="31854"/>
                      <a:pt x="21732" y="31973"/>
                    </a:cubicBezTo>
                    <a:cubicBezTo>
                      <a:pt x="21822" y="32137"/>
                      <a:pt x="21896" y="32316"/>
                      <a:pt x="21971" y="32494"/>
                    </a:cubicBezTo>
                    <a:cubicBezTo>
                      <a:pt x="22015" y="32420"/>
                      <a:pt x="22030" y="32360"/>
                      <a:pt x="22030" y="32301"/>
                    </a:cubicBezTo>
                    <a:cubicBezTo>
                      <a:pt x="22015" y="31914"/>
                      <a:pt x="22075" y="31527"/>
                      <a:pt x="22179" y="31140"/>
                    </a:cubicBezTo>
                    <a:cubicBezTo>
                      <a:pt x="22268" y="30753"/>
                      <a:pt x="22328" y="30366"/>
                      <a:pt x="22402" y="29979"/>
                    </a:cubicBezTo>
                    <a:lnTo>
                      <a:pt x="22402" y="29994"/>
                    </a:lnTo>
                    <a:cubicBezTo>
                      <a:pt x="22432" y="29815"/>
                      <a:pt x="22492" y="29636"/>
                      <a:pt x="22492" y="29458"/>
                    </a:cubicBezTo>
                    <a:cubicBezTo>
                      <a:pt x="22521" y="28312"/>
                      <a:pt x="22551" y="27151"/>
                      <a:pt x="22492" y="26004"/>
                    </a:cubicBezTo>
                    <a:cubicBezTo>
                      <a:pt x="22492" y="25781"/>
                      <a:pt x="22402" y="25573"/>
                      <a:pt x="22343" y="25350"/>
                    </a:cubicBezTo>
                    <a:lnTo>
                      <a:pt x="22343" y="25350"/>
                    </a:lnTo>
                    <a:cubicBezTo>
                      <a:pt x="22238" y="25171"/>
                      <a:pt x="22164" y="24963"/>
                      <a:pt x="22030" y="24814"/>
                    </a:cubicBezTo>
                    <a:cubicBezTo>
                      <a:pt x="21539" y="24263"/>
                      <a:pt x="20973" y="23802"/>
                      <a:pt x="20229" y="23593"/>
                    </a:cubicBezTo>
                    <a:cubicBezTo>
                      <a:pt x="20095" y="23548"/>
                      <a:pt x="19976" y="23459"/>
                      <a:pt x="19857" y="23370"/>
                    </a:cubicBezTo>
                    <a:cubicBezTo>
                      <a:pt x="19812" y="23340"/>
                      <a:pt x="19812" y="23281"/>
                      <a:pt x="19782" y="23191"/>
                    </a:cubicBezTo>
                    <a:cubicBezTo>
                      <a:pt x="19961" y="23266"/>
                      <a:pt x="20095" y="23325"/>
                      <a:pt x="20244" y="23385"/>
                    </a:cubicBezTo>
                    <a:cubicBezTo>
                      <a:pt x="20482" y="23474"/>
                      <a:pt x="20735" y="23563"/>
                      <a:pt x="21018" y="23653"/>
                    </a:cubicBezTo>
                    <a:cubicBezTo>
                      <a:pt x="21092" y="23548"/>
                      <a:pt x="21197" y="23444"/>
                      <a:pt x="21286" y="23325"/>
                    </a:cubicBezTo>
                    <a:cubicBezTo>
                      <a:pt x="21345" y="23251"/>
                      <a:pt x="21405" y="23176"/>
                      <a:pt x="21450" y="23102"/>
                    </a:cubicBezTo>
                    <a:cubicBezTo>
                      <a:pt x="21494" y="23042"/>
                      <a:pt x="21524" y="22983"/>
                      <a:pt x="21569" y="22938"/>
                    </a:cubicBezTo>
                    <a:cubicBezTo>
                      <a:pt x="21628" y="22849"/>
                      <a:pt x="21673" y="22760"/>
                      <a:pt x="21732" y="22655"/>
                    </a:cubicBezTo>
                    <a:cubicBezTo>
                      <a:pt x="21792" y="22536"/>
                      <a:pt x="21837" y="22402"/>
                      <a:pt x="21896" y="22268"/>
                    </a:cubicBezTo>
                    <a:cubicBezTo>
                      <a:pt x="22045" y="22060"/>
                      <a:pt x="22045" y="21807"/>
                      <a:pt x="22060" y="21569"/>
                    </a:cubicBezTo>
                    <a:cubicBezTo>
                      <a:pt x="22060" y="21122"/>
                      <a:pt x="22075" y="20691"/>
                      <a:pt x="22045" y="20244"/>
                    </a:cubicBezTo>
                    <a:cubicBezTo>
                      <a:pt x="22030" y="19872"/>
                      <a:pt x="22015" y="19485"/>
                      <a:pt x="21851" y="19128"/>
                    </a:cubicBezTo>
                    <a:lnTo>
                      <a:pt x="21851" y="19128"/>
                    </a:lnTo>
                    <a:cubicBezTo>
                      <a:pt x="21762" y="18815"/>
                      <a:pt x="21688" y="18473"/>
                      <a:pt x="21554" y="18175"/>
                    </a:cubicBezTo>
                    <a:cubicBezTo>
                      <a:pt x="21405" y="17892"/>
                      <a:pt x="21197" y="17624"/>
                      <a:pt x="20988" y="17312"/>
                    </a:cubicBezTo>
                    <a:cubicBezTo>
                      <a:pt x="21107" y="17341"/>
                      <a:pt x="21167" y="17371"/>
                      <a:pt x="21226" y="17386"/>
                    </a:cubicBezTo>
                    <a:lnTo>
                      <a:pt x="21241" y="17386"/>
                    </a:lnTo>
                    <a:lnTo>
                      <a:pt x="21226" y="17386"/>
                    </a:lnTo>
                    <a:cubicBezTo>
                      <a:pt x="21316" y="17475"/>
                      <a:pt x="21390" y="17565"/>
                      <a:pt x="21494" y="17669"/>
                    </a:cubicBezTo>
                    <a:cubicBezTo>
                      <a:pt x="21539" y="17505"/>
                      <a:pt x="21554" y="17386"/>
                      <a:pt x="21584" y="17282"/>
                    </a:cubicBezTo>
                    <a:lnTo>
                      <a:pt x="21584" y="17282"/>
                    </a:lnTo>
                    <a:cubicBezTo>
                      <a:pt x="21628" y="17103"/>
                      <a:pt x="21673" y="16925"/>
                      <a:pt x="21703" y="16746"/>
                    </a:cubicBezTo>
                    <a:cubicBezTo>
                      <a:pt x="21792" y="16329"/>
                      <a:pt x="21911" y="15898"/>
                      <a:pt x="21896" y="15451"/>
                    </a:cubicBezTo>
                    <a:cubicBezTo>
                      <a:pt x="21881" y="14811"/>
                      <a:pt x="21688" y="14245"/>
                      <a:pt x="21226" y="13784"/>
                    </a:cubicBezTo>
                    <a:cubicBezTo>
                      <a:pt x="21122" y="13680"/>
                      <a:pt x="21018" y="13590"/>
                      <a:pt x="20884" y="13486"/>
                    </a:cubicBezTo>
                    <a:cubicBezTo>
                      <a:pt x="21077" y="13442"/>
                      <a:pt x="21167" y="13605"/>
                      <a:pt x="21286" y="13635"/>
                    </a:cubicBezTo>
                    <a:lnTo>
                      <a:pt x="21316" y="13650"/>
                    </a:lnTo>
                    <a:lnTo>
                      <a:pt x="21331" y="13650"/>
                    </a:lnTo>
                    <a:cubicBezTo>
                      <a:pt x="21464" y="13769"/>
                      <a:pt x="21598" y="13903"/>
                      <a:pt x="21718" y="14037"/>
                    </a:cubicBezTo>
                    <a:lnTo>
                      <a:pt x="21718" y="14037"/>
                    </a:lnTo>
                    <a:cubicBezTo>
                      <a:pt x="21762" y="14097"/>
                      <a:pt x="21807" y="14171"/>
                      <a:pt x="21881" y="14275"/>
                    </a:cubicBezTo>
                    <a:cubicBezTo>
                      <a:pt x="21911" y="14171"/>
                      <a:pt x="21941" y="14097"/>
                      <a:pt x="21971" y="14037"/>
                    </a:cubicBezTo>
                    <a:lnTo>
                      <a:pt x="21971" y="14037"/>
                    </a:lnTo>
                    <a:cubicBezTo>
                      <a:pt x="22015" y="13888"/>
                      <a:pt x="22090" y="13739"/>
                      <a:pt x="22119" y="13576"/>
                    </a:cubicBezTo>
                    <a:cubicBezTo>
                      <a:pt x="22149" y="13248"/>
                      <a:pt x="22164" y="12921"/>
                      <a:pt x="22194" y="12593"/>
                    </a:cubicBezTo>
                    <a:cubicBezTo>
                      <a:pt x="22253" y="11864"/>
                      <a:pt x="22224" y="11149"/>
                      <a:pt x="22105" y="10435"/>
                    </a:cubicBezTo>
                    <a:cubicBezTo>
                      <a:pt x="22000" y="9795"/>
                      <a:pt x="21956" y="9140"/>
                      <a:pt x="21360" y="8649"/>
                    </a:cubicBezTo>
                    <a:lnTo>
                      <a:pt x="21673" y="8649"/>
                    </a:lnTo>
                    <a:lnTo>
                      <a:pt x="21673" y="8634"/>
                    </a:lnTo>
                    <a:cubicBezTo>
                      <a:pt x="21926" y="8872"/>
                      <a:pt x="22075" y="9185"/>
                      <a:pt x="22224" y="9572"/>
                    </a:cubicBezTo>
                    <a:cubicBezTo>
                      <a:pt x="22313" y="9333"/>
                      <a:pt x="22402" y="9155"/>
                      <a:pt x="22432" y="8976"/>
                    </a:cubicBezTo>
                    <a:cubicBezTo>
                      <a:pt x="22566" y="8306"/>
                      <a:pt x="22700" y="7636"/>
                      <a:pt x="22774" y="6967"/>
                    </a:cubicBezTo>
                    <a:cubicBezTo>
                      <a:pt x="22834" y="6416"/>
                      <a:pt x="22819" y="5850"/>
                      <a:pt x="22834" y="5300"/>
                    </a:cubicBezTo>
                    <a:cubicBezTo>
                      <a:pt x="22849" y="4645"/>
                      <a:pt x="22804" y="3990"/>
                      <a:pt x="22953" y="3350"/>
                    </a:cubicBezTo>
                    <a:lnTo>
                      <a:pt x="22953" y="3365"/>
                    </a:lnTo>
                    <a:cubicBezTo>
                      <a:pt x="23132" y="2933"/>
                      <a:pt x="23102" y="2486"/>
                      <a:pt x="22998" y="2055"/>
                    </a:cubicBezTo>
                    <a:cubicBezTo>
                      <a:pt x="22804" y="1296"/>
                      <a:pt x="22477" y="983"/>
                      <a:pt x="21554" y="879"/>
                    </a:cubicBezTo>
                    <a:cubicBezTo>
                      <a:pt x="20973" y="819"/>
                      <a:pt x="20467" y="1102"/>
                      <a:pt x="19976" y="1355"/>
                    </a:cubicBezTo>
                    <a:cubicBezTo>
                      <a:pt x="19902" y="1400"/>
                      <a:pt x="19857" y="1474"/>
                      <a:pt x="19782" y="1549"/>
                    </a:cubicBezTo>
                    <a:cubicBezTo>
                      <a:pt x="19842" y="1578"/>
                      <a:pt x="19872" y="1593"/>
                      <a:pt x="19902" y="1608"/>
                    </a:cubicBezTo>
                    <a:cubicBezTo>
                      <a:pt x="20170" y="1772"/>
                      <a:pt x="20408" y="1965"/>
                      <a:pt x="20542" y="2263"/>
                    </a:cubicBezTo>
                    <a:cubicBezTo>
                      <a:pt x="20527" y="2323"/>
                      <a:pt x="20497" y="2382"/>
                      <a:pt x="20467" y="2442"/>
                    </a:cubicBezTo>
                    <a:cubicBezTo>
                      <a:pt x="20408" y="2412"/>
                      <a:pt x="20318" y="2397"/>
                      <a:pt x="20289" y="2337"/>
                    </a:cubicBezTo>
                    <a:cubicBezTo>
                      <a:pt x="20110" y="2010"/>
                      <a:pt x="19797" y="1846"/>
                      <a:pt x="19455" y="1712"/>
                    </a:cubicBezTo>
                    <a:cubicBezTo>
                      <a:pt x="19157" y="1593"/>
                      <a:pt x="18830" y="1563"/>
                      <a:pt x="18517" y="1578"/>
                    </a:cubicBezTo>
                    <a:cubicBezTo>
                      <a:pt x="18160" y="1608"/>
                      <a:pt x="17877" y="1727"/>
                      <a:pt x="17654" y="2010"/>
                    </a:cubicBezTo>
                    <a:cubicBezTo>
                      <a:pt x="17624" y="2070"/>
                      <a:pt x="17565" y="2099"/>
                      <a:pt x="17475" y="2189"/>
                    </a:cubicBezTo>
                    <a:cubicBezTo>
                      <a:pt x="17475" y="2084"/>
                      <a:pt x="17460" y="2040"/>
                      <a:pt x="17475" y="2010"/>
                    </a:cubicBezTo>
                    <a:cubicBezTo>
                      <a:pt x="17550" y="1757"/>
                      <a:pt x="17743" y="1593"/>
                      <a:pt x="17967" y="1489"/>
                    </a:cubicBezTo>
                    <a:cubicBezTo>
                      <a:pt x="18264" y="1325"/>
                      <a:pt x="18607" y="1296"/>
                      <a:pt x="18934" y="1340"/>
                    </a:cubicBezTo>
                    <a:cubicBezTo>
                      <a:pt x="19172" y="1370"/>
                      <a:pt x="19395" y="1429"/>
                      <a:pt x="19634" y="1474"/>
                    </a:cubicBezTo>
                    <a:cubicBezTo>
                      <a:pt x="19961" y="1042"/>
                      <a:pt x="20467" y="894"/>
                      <a:pt x="20944" y="730"/>
                    </a:cubicBezTo>
                    <a:cubicBezTo>
                      <a:pt x="21435" y="551"/>
                      <a:pt x="21941" y="611"/>
                      <a:pt x="22432" y="804"/>
                    </a:cubicBezTo>
                    <a:cubicBezTo>
                      <a:pt x="22283" y="655"/>
                      <a:pt x="22134" y="551"/>
                      <a:pt x="21941" y="522"/>
                    </a:cubicBezTo>
                    <a:cubicBezTo>
                      <a:pt x="21807" y="492"/>
                      <a:pt x="21673" y="462"/>
                      <a:pt x="21539" y="417"/>
                    </a:cubicBezTo>
                    <a:cubicBezTo>
                      <a:pt x="21271" y="313"/>
                      <a:pt x="21003" y="313"/>
                      <a:pt x="20735" y="358"/>
                    </a:cubicBezTo>
                    <a:cubicBezTo>
                      <a:pt x="20155" y="462"/>
                      <a:pt x="19589" y="492"/>
                      <a:pt x="19023" y="328"/>
                    </a:cubicBezTo>
                    <a:cubicBezTo>
                      <a:pt x="18607" y="209"/>
                      <a:pt x="18160" y="209"/>
                      <a:pt x="17743" y="298"/>
                    </a:cubicBezTo>
                    <a:cubicBezTo>
                      <a:pt x="17401" y="358"/>
                      <a:pt x="17059" y="417"/>
                      <a:pt x="16716" y="522"/>
                    </a:cubicBezTo>
                    <a:cubicBezTo>
                      <a:pt x="16225" y="670"/>
                      <a:pt x="15734" y="849"/>
                      <a:pt x="15243" y="1013"/>
                    </a:cubicBezTo>
                    <a:cubicBezTo>
                      <a:pt x="14707" y="1191"/>
                      <a:pt x="14245" y="1504"/>
                      <a:pt x="13873" y="1950"/>
                    </a:cubicBezTo>
                    <a:cubicBezTo>
                      <a:pt x="13650" y="2203"/>
                      <a:pt x="13442" y="2486"/>
                      <a:pt x="13218" y="2754"/>
                    </a:cubicBezTo>
                    <a:cubicBezTo>
                      <a:pt x="13159" y="2829"/>
                      <a:pt x="13129" y="2963"/>
                      <a:pt x="12980" y="2948"/>
                    </a:cubicBezTo>
                    <a:cubicBezTo>
                      <a:pt x="13040" y="2799"/>
                      <a:pt x="13099" y="2650"/>
                      <a:pt x="13159" y="2457"/>
                    </a:cubicBezTo>
                    <a:cubicBezTo>
                      <a:pt x="12950" y="2471"/>
                      <a:pt x="12757" y="2471"/>
                      <a:pt x="12578" y="2501"/>
                    </a:cubicBezTo>
                    <a:cubicBezTo>
                      <a:pt x="12132" y="2576"/>
                      <a:pt x="11804" y="2844"/>
                      <a:pt x="11521" y="3171"/>
                    </a:cubicBezTo>
                    <a:cubicBezTo>
                      <a:pt x="11149" y="3588"/>
                      <a:pt x="10718" y="3900"/>
                      <a:pt x="10167" y="4064"/>
                    </a:cubicBezTo>
                    <a:cubicBezTo>
                      <a:pt x="9899" y="4153"/>
                      <a:pt x="9676" y="4317"/>
                      <a:pt x="9482" y="4526"/>
                    </a:cubicBezTo>
                    <a:cubicBezTo>
                      <a:pt x="9006" y="5047"/>
                      <a:pt x="8634" y="5642"/>
                      <a:pt x="8306" y="6252"/>
                    </a:cubicBezTo>
                    <a:cubicBezTo>
                      <a:pt x="8113" y="6580"/>
                      <a:pt x="8009" y="6937"/>
                      <a:pt x="8038" y="7324"/>
                    </a:cubicBezTo>
                    <a:cubicBezTo>
                      <a:pt x="8083" y="7339"/>
                      <a:pt x="8113" y="7324"/>
                      <a:pt x="8128" y="7339"/>
                    </a:cubicBezTo>
                    <a:cubicBezTo>
                      <a:pt x="8187" y="7369"/>
                      <a:pt x="8247" y="7398"/>
                      <a:pt x="8262" y="7458"/>
                    </a:cubicBezTo>
                    <a:cubicBezTo>
                      <a:pt x="8277" y="7488"/>
                      <a:pt x="8217" y="7547"/>
                      <a:pt x="8187" y="7577"/>
                    </a:cubicBezTo>
                    <a:cubicBezTo>
                      <a:pt x="8172" y="7607"/>
                      <a:pt x="8128" y="7622"/>
                      <a:pt x="8098" y="7651"/>
                    </a:cubicBezTo>
                    <a:cubicBezTo>
                      <a:pt x="6758" y="8619"/>
                      <a:pt x="5865" y="9869"/>
                      <a:pt x="5761" y="11581"/>
                    </a:cubicBezTo>
                    <a:cubicBezTo>
                      <a:pt x="5731" y="12162"/>
                      <a:pt x="5612" y="12712"/>
                      <a:pt x="5300" y="13203"/>
                    </a:cubicBezTo>
                    <a:cubicBezTo>
                      <a:pt x="5166" y="13397"/>
                      <a:pt x="5047" y="13605"/>
                      <a:pt x="4927" y="13814"/>
                    </a:cubicBezTo>
                    <a:cubicBezTo>
                      <a:pt x="4660" y="14320"/>
                      <a:pt x="4719" y="14841"/>
                      <a:pt x="4793" y="15406"/>
                    </a:cubicBezTo>
                    <a:cubicBezTo>
                      <a:pt x="5151" y="14900"/>
                      <a:pt x="5151" y="14900"/>
                      <a:pt x="5329" y="14900"/>
                    </a:cubicBezTo>
                    <a:cubicBezTo>
                      <a:pt x="5210" y="15168"/>
                      <a:pt x="5047" y="15406"/>
                      <a:pt x="4987" y="15674"/>
                    </a:cubicBezTo>
                    <a:cubicBezTo>
                      <a:pt x="4942" y="15942"/>
                      <a:pt x="4793" y="16195"/>
                      <a:pt x="4913" y="16478"/>
                    </a:cubicBezTo>
                    <a:cubicBezTo>
                      <a:pt x="4957" y="16463"/>
                      <a:pt x="5002" y="16463"/>
                      <a:pt x="5047" y="16448"/>
                    </a:cubicBezTo>
                    <a:cubicBezTo>
                      <a:pt x="5121" y="16508"/>
                      <a:pt x="5121" y="16582"/>
                      <a:pt x="5076" y="16657"/>
                    </a:cubicBezTo>
                    <a:cubicBezTo>
                      <a:pt x="5047" y="16731"/>
                      <a:pt x="5017" y="16806"/>
                      <a:pt x="4987" y="16880"/>
                    </a:cubicBezTo>
                    <a:lnTo>
                      <a:pt x="5002" y="16880"/>
                    </a:lnTo>
                    <a:cubicBezTo>
                      <a:pt x="4972" y="16880"/>
                      <a:pt x="4942" y="16880"/>
                      <a:pt x="4927" y="16910"/>
                    </a:cubicBezTo>
                    <a:cubicBezTo>
                      <a:pt x="4630" y="17282"/>
                      <a:pt x="4347" y="17654"/>
                      <a:pt x="4049" y="18026"/>
                    </a:cubicBezTo>
                    <a:cubicBezTo>
                      <a:pt x="4019" y="18086"/>
                      <a:pt x="3990" y="18130"/>
                      <a:pt x="3960" y="18190"/>
                    </a:cubicBezTo>
                    <a:cubicBezTo>
                      <a:pt x="3826" y="18413"/>
                      <a:pt x="3692" y="18636"/>
                      <a:pt x="3558" y="18860"/>
                    </a:cubicBezTo>
                    <a:cubicBezTo>
                      <a:pt x="3498" y="18964"/>
                      <a:pt x="3454" y="19068"/>
                      <a:pt x="3409" y="19172"/>
                    </a:cubicBezTo>
                    <a:cubicBezTo>
                      <a:pt x="3320" y="19306"/>
                      <a:pt x="3245" y="19440"/>
                      <a:pt x="3171" y="19574"/>
                    </a:cubicBezTo>
                    <a:lnTo>
                      <a:pt x="3186" y="19574"/>
                    </a:lnTo>
                    <a:cubicBezTo>
                      <a:pt x="3037" y="19827"/>
                      <a:pt x="2888" y="20080"/>
                      <a:pt x="2769" y="20348"/>
                    </a:cubicBezTo>
                    <a:cubicBezTo>
                      <a:pt x="2486" y="21063"/>
                      <a:pt x="2174" y="21777"/>
                      <a:pt x="2010" y="22551"/>
                    </a:cubicBezTo>
                    <a:cubicBezTo>
                      <a:pt x="1995" y="22611"/>
                      <a:pt x="1980" y="22685"/>
                      <a:pt x="1965" y="22745"/>
                    </a:cubicBezTo>
                    <a:cubicBezTo>
                      <a:pt x="1950" y="22789"/>
                      <a:pt x="1936" y="22834"/>
                      <a:pt x="1921" y="22864"/>
                    </a:cubicBezTo>
                    <a:cubicBezTo>
                      <a:pt x="1727" y="23638"/>
                      <a:pt x="1683" y="24427"/>
                      <a:pt x="1593" y="25201"/>
                    </a:cubicBezTo>
                    <a:cubicBezTo>
                      <a:pt x="1563" y="25573"/>
                      <a:pt x="1549" y="25945"/>
                      <a:pt x="1519" y="26317"/>
                    </a:cubicBezTo>
                    <a:cubicBezTo>
                      <a:pt x="1504" y="26645"/>
                      <a:pt x="1474" y="26957"/>
                      <a:pt x="1474" y="27270"/>
                    </a:cubicBezTo>
                    <a:cubicBezTo>
                      <a:pt x="1459" y="27389"/>
                      <a:pt x="1504" y="27523"/>
                      <a:pt x="1534" y="27642"/>
                    </a:cubicBezTo>
                    <a:cubicBezTo>
                      <a:pt x="1504" y="27806"/>
                      <a:pt x="1623" y="27791"/>
                      <a:pt x="1727" y="27791"/>
                    </a:cubicBezTo>
                    <a:cubicBezTo>
                      <a:pt x="2055" y="27820"/>
                      <a:pt x="2337" y="27925"/>
                      <a:pt x="2516" y="28222"/>
                    </a:cubicBezTo>
                    <a:cubicBezTo>
                      <a:pt x="2635" y="28505"/>
                      <a:pt x="2605" y="28803"/>
                      <a:pt x="2576" y="29101"/>
                    </a:cubicBezTo>
                    <a:lnTo>
                      <a:pt x="2576" y="29086"/>
                    </a:lnTo>
                    <a:cubicBezTo>
                      <a:pt x="2546" y="29130"/>
                      <a:pt x="2531" y="29190"/>
                      <a:pt x="2501" y="29235"/>
                    </a:cubicBezTo>
                    <a:cubicBezTo>
                      <a:pt x="2442" y="29354"/>
                      <a:pt x="2442" y="29562"/>
                      <a:pt x="2248" y="29532"/>
                    </a:cubicBezTo>
                    <a:cubicBezTo>
                      <a:pt x="2084" y="29517"/>
                      <a:pt x="2055" y="29339"/>
                      <a:pt x="2025" y="29205"/>
                    </a:cubicBezTo>
                    <a:cubicBezTo>
                      <a:pt x="1950" y="28952"/>
                      <a:pt x="1965" y="28684"/>
                      <a:pt x="2010" y="28416"/>
                    </a:cubicBezTo>
                    <a:cubicBezTo>
                      <a:pt x="2025" y="28341"/>
                      <a:pt x="2114" y="28237"/>
                      <a:pt x="1995" y="28148"/>
                    </a:cubicBezTo>
                    <a:lnTo>
                      <a:pt x="1980" y="28148"/>
                    </a:lnTo>
                    <a:cubicBezTo>
                      <a:pt x="1876" y="28133"/>
                      <a:pt x="1787" y="28088"/>
                      <a:pt x="1668" y="28088"/>
                    </a:cubicBezTo>
                    <a:cubicBezTo>
                      <a:pt x="1459" y="28059"/>
                      <a:pt x="1310" y="27954"/>
                      <a:pt x="1266" y="27731"/>
                    </a:cubicBezTo>
                    <a:cubicBezTo>
                      <a:pt x="1236" y="27538"/>
                      <a:pt x="1221" y="27329"/>
                      <a:pt x="1206" y="27121"/>
                    </a:cubicBezTo>
                    <a:cubicBezTo>
                      <a:pt x="1191" y="27032"/>
                      <a:pt x="1236" y="26942"/>
                      <a:pt x="1147" y="26838"/>
                    </a:cubicBezTo>
                    <a:cubicBezTo>
                      <a:pt x="1102" y="26942"/>
                      <a:pt x="1072" y="27032"/>
                      <a:pt x="1042" y="27121"/>
                    </a:cubicBezTo>
                    <a:lnTo>
                      <a:pt x="1042" y="27106"/>
                    </a:lnTo>
                    <a:cubicBezTo>
                      <a:pt x="938" y="27433"/>
                      <a:pt x="789" y="27746"/>
                      <a:pt x="715" y="28074"/>
                    </a:cubicBezTo>
                    <a:cubicBezTo>
                      <a:pt x="596" y="28699"/>
                      <a:pt x="611" y="29339"/>
                      <a:pt x="655" y="29979"/>
                    </a:cubicBezTo>
                    <a:cubicBezTo>
                      <a:pt x="685" y="30232"/>
                      <a:pt x="789" y="30470"/>
                      <a:pt x="864" y="30708"/>
                    </a:cubicBezTo>
                    <a:lnTo>
                      <a:pt x="864" y="30708"/>
                    </a:lnTo>
                    <a:cubicBezTo>
                      <a:pt x="894" y="30768"/>
                      <a:pt x="923" y="30842"/>
                      <a:pt x="953" y="30946"/>
                    </a:cubicBezTo>
                    <a:cubicBezTo>
                      <a:pt x="998" y="30872"/>
                      <a:pt x="1028" y="30842"/>
                      <a:pt x="1042" y="30797"/>
                    </a:cubicBezTo>
                    <a:cubicBezTo>
                      <a:pt x="1132" y="30708"/>
                      <a:pt x="1221" y="30619"/>
                      <a:pt x="1325" y="30530"/>
                    </a:cubicBezTo>
                    <a:cubicBezTo>
                      <a:pt x="1415" y="30455"/>
                      <a:pt x="1519" y="30396"/>
                      <a:pt x="1608" y="30321"/>
                    </a:cubicBezTo>
                    <a:cubicBezTo>
                      <a:pt x="1638" y="30291"/>
                      <a:pt x="1668" y="30276"/>
                      <a:pt x="1712" y="30247"/>
                    </a:cubicBezTo>
                    <a:cubicBezTo>
                      <a:pt x="1772" y="30262"/>
                      <a:pt x="1846" y="30262"/>
                      <a:pt x="1936" y="30276"/>
                    </a:cubicBezTo>
                    <a:cubicBezTo>
                      <a:pt x="1906" y="30366"/>
                      <a:pt x="1876" y="30440"/>
                      <a:pt x="1846" y="30515"/>
                    </a:cubicBezTo>
                    <a:lnTo>
                      <a:pt x="1861" y="30530"/>
                    </a:lnTo>
                    <a:lnTo>
                      <a:pt x="1846" y="30515"/>
                    </a:lnTo>
                    <a:cubicBezTo>
                      <a:pt x="1727" y="30649"/>
                      <a:pt x="1593" y="30783"/>
                      <a:pt x="1459" y="30902"/>
                    </a:cubicBezTo>
                    <a:cubicBezTo>
                      <a:pt x="1310" y="31006"/>
                      <a:pt x="1162" y="31110"/>
                      <a:pt x="1147" y="31318"/>
                    </a:cubicBezTo>
                    <a:cubicBezTo>
                      <a:pt x="1117" y="31363"/>
                      <a:pt x="1087" y="31423"/>
                      <a:pt x="1042" y="31437"/>
                    </a:cubicBezTo>
                    <a:cubicBezTo>
                      <a:pt x="879" y="31512"/>
                      <a:pt x="819" y="31646"/>
                      <a:pt x="760" y="31780"/>
                    </a:cubicBezTo>
                    <a:lnTo>
                      <a:pt x="760" y="31780"/>
                    </a:lnTo>
                    <a:cubicBezTo>
                      <a:pt x="685" y="31914"/>
                      <a:pt x="611" y="32048"/>
                      <a:pt x="551" y="32182"/>
                    </a:cubicBezTo>
                    <a:lnTo>
                      <a:pt x="551" y="32182"/>
                    </a:lnTo>
                    <a:cubicBezTo>
                      <a:pt x="507" y="32286"/>
                      <a:pt x="462" y="32390"/>
                      <a:pt x="432" y="32509"/>
                    </a:cubicBezTo>
                    <a:lnTo>
                      <a:pt x="432" y="32494"/>
                    </a:lnTo>
                    <a:cubicBezTo>
                      <a:pt x="194" y="33194"/>
                      <a:pt x="268" y="33908"/>
                      <a:pt x="373" y="34608"/>
                    </a:cubicBezTo>
                    <a:lnTo>
                      <a:pt x="373" y="34608"/>
                    </a:lnTo>
                    <a:cubicBezTo>
                      <a:pt x="447" y="34965"/>
                      <a:pt x="492" y="35322"/>
                      <a:pt x="581" y="35665"/>
                    </a:cubicBezTo>
                    <a:cubicBezTo>
                      <a:pt x="685" y="36052"/>
                      <a:pt x="864" y="36409"/>
                      <a:pt x="1147" y="36707"/>
                    </a:cubicBezTo>
                    <a:lnTo>
                      <a:pt x="1176" y="36751"/>
                    </a:lnTo>
                    <a:cubicBezTo>
                      <a:pt x="1296" y="36885"/>
                      <a:pt x="1415" y="37019"/>
                      <a:pt x="1534" y="37153"/>
                    </a:cubicBezTo>
                    <a:cubicBezTo>
                      <a:pt x="1549" y="37168"/>
                      <a:pt x="1563" y="37183"/>
                      <a:pt x="1563" y="37198"/>
                    </a:cubicBezTo>
                    <a:cubicBezTo>
                      <a:pt x="1623" y="37272"/>
                      <a:pt x="1683" y="37347"/>
                      <a:pt x="1742" y="37421"/>
                    </a:cubicBezTo>
                    <a:lnTo>
                      <a:pt x="1742" y="37421"/>
                    </a:lnTo>
                    <a:cubicBezTo>
                      <a:pt x="1787" y="37496"/>
                      <a:pt x="1846" y="37570"/>
                      <a:pt x="1921" y="37704"/>
                    </a:cubicBezTo>
                    <a:cubicBezTo>
                      <a:pt x="1802" y="37689"/>
                      <a:pt x="1727" y="37674"/>
                      <a:pt x="1638" y="37659"/>
                    </a:cubicBezTo>
                    <a:cubicBezTo>
                      <a:pt x="1668" y="37957"/>
                      <a:pt x="1697" y="38255"/>
                      <a:pt x="1802" y="38523"/>
                    </a:cubicBezTo>
                    <a:cubicBezTo>
                      <a:pt x="1861" y="38701"/>
                      <a:pt x="1906" y="38880"/>
                      <a:pt x="1950" y="39059"/>
                    </a:cubicBezTo>
                    <a:cubicBezTo>
                      <a:pt x="2010" y="39178"/>
                      <a:pt x="2070" y="39297"/>
                      <a:pt x="2144" y="39416"/>
                    </a:cubicBezTo>
                    <a:cubicBezTo>
                      <a:pt x="2174" y="39460"/>
                      <a:pt x="2204" y="39505"/>
                      <a:pt x="2233" y="39565"/>
                    </a:cubicBezTo>
                    <a:lnTo>
                      <a:pt x="2531" y="39877"/>
                    </a:lnTo>
                    <a:lnTo>
                      <a:pt x="2531" y="39892"/>
                    </a:lnTo>
                    <a:cubicBezTo>
                      <a:pt x="2605" y="39967"/>
                      <a:pt x="2680" y="40041"/>
                      <a:pt x="2739" y="40115"/>
                    </a:cubicBezTo>
                    <a:cubicBezTo>
                      <a:pt x="2814" y="40190"/>
                      <a:pt x="2888" y="40264"/>
                      <a:pt x="2948" y="40324"/>
                    </a:cubicBezTo>
                    <a:cubicBezTo>
                      <a:pt x="3007" y="40398"/>
                      <a:pt x="3067" y="40488"/>
                      <a:pt x="3126" y="40562"/>
                    </a:cubicBezTo>
                    <a:lnTo>
                      <a:pt x="3126" y="40547"/>
                    </a:lnTo>
                    <a:cubicBezTo>
                      <a:pt x="3171" y="40666"/>
                      <a:pt x="3231" y="40770"/>
                      <a:pt x="3290" y="40889"/>
                    </a:cubicBezTo>
                    <a:lnTo>
                      <a:pt x="3290" y="40875"/>
                    </a:lnTo>
                    <a:cubicBezTo>
                      <a:pt x="3350" y="41038"/>
                      <a:pt x="3394" y="41187"/>
                      <a:pt x="3454" y="41336"/>
                    </a:cubicBezTo>
                    <a:cubicBezTo>
                      <a:pt x="3484" y="41440"/>
                      <a:pt x="3513" y="41544"/>
                      <a:pt x="3543" y="41649"/>
                    </a:cubicBezTo>
                    <a:cubicBezTo>
                      <a:pt x="3632" y="41842"/>
                      <a:pt x="3707" y="42021"/>
                      <a:pt x="3796" y="42214"/>
                    </a:cubicBezTo>
                    <a:lnTo>
                      <a:pt x="4049" y="42750"/>
                    </a:lnTo>
                    <a:cubicBezTo>
                      <a:pt x="4124" y="42884"/>
                      <a:pt x="4213" y="43018"/>
                      <a:pt x="4287" y="43152"/>
                    </a:cubicBezTo>
                    <a:cubicBezTo>
                      <a:pt x="4317" y="43211"/>
                      <a:pt x="4332" y="43286"/>
                      <a:pt x="4362" y="43345"/>
                    </a:cubicBezTo>
                    <a:cubicBezTo>
                      <a:pt x="4630" y="43688"/>
                      <a:pt x="4898" y="44015"/>
                      <a:pt x="5151" y="44343"/>
                    </a:cubicBezTo>
                    <a:cubicBezTo>
                      <a:pt x="5210" y="44417"/>
                      <a:pt x="5270" y="44492"/>
                      <a:pt x="5329" y="44566"/>
                    </a:cubicBezTo>
                    <a:lnTo>
                      <a:pt x="5329" y="44566"/>
                    </a:lnTo>
                    <a:cubicBezTo>
                      <a:pt x="5434" y="44700"/>
                      <a:pt x="5553" y="44834"/>
                      <a:pt x="5657" y="44953"/>
                    </a:cubicBezTo>
                    <a:cubicBezTo>
                      <a:pt x="5731" y="45027"/>
                      <a:pt x="5806" y="45102"/>
                      <a:pt x="5880" y="45176"/>
                    </a:cubicBezTo>
                    <a:cubicBezTo>
                      <a:pt x="5925" y="45206"/>
                      <a:pt x="5969" y="45236"/>
                      <a:pt x="6014" y="45280"/>
                    </a:cubicBezTo>
                    <a:cubicBezTo>
                      <a:pt x="6059" y="45117"/>
                      <a:pt x="6088" y="44983"/>
                      <a:pt x="6118" y="44849"/>
                    </a:cubicBezTo>
                    <a:cubicBezTo>
                      <a:pt x="6133" y="44849"/>
                      <a:pt x="6148" y="44849"/>
                      <a:pt x="6163" y="44849"/>
                    </a:cubicBezTo>
                    <a:cubicBezTo>
                      <a:pt x="6193" y="44998"/>
                      <a:pt x="6222" y="45132"/>
                      <a:pt x="6267" y="45280"/>
                    </a:cubicBezTo>
                    <a:lnTo>
                      <a:pt x="6267" y="45280"/>
                    </a:lnTo>
                    <a:cubicBezTo>
                      <a:pt x="6267" y="45400"/>
                      <a:pt x="6282" y="45534"/>
                      <a:pt x="6297" y="45653"/>
                    </a:cubicBezTo>
                    <a:cubicBezTo>
                      <a:pt x="6431" y="46382"/>
                      <a:pt x="6728" y="47052"/>
                      <a:pt x="7071" y="47707"/>
                    </a:cubicBezTo>
                    <a:cubicBezTo>
                      <a:pt x="7190" y="47930"/>
                      <a:pt x="7339" y="48153"/>
                      <a:pt x="7473" y="48377"/>
                    </a:cubicBezTo>
                    <a:lnTo>
                      <a:pt x="7562" y="48525"/>
                    </a:lnTo>
                    <a:cubicBezTo>
                      <a:pt x="7622" y="48600"/>
                      <a:pt x="7681" y="48674"/>
                      <a:pt x="7741" y="48749"/>
                    </a:cubicBezTo>
                    <a:lnTo>
                      <a:pt x="7741" y="48749"/>
                    </a:lnTo>
                    <a:cubicBezTo>
                      <a:pt x="7964" y="48972"/>
                      <a:pt x="8187" y="49195"/>
                      <a:pt x="8410" y="49418"/>
                    </a:cubicBezTo>
                    <a:cubicBezTo>
                      <a:pt x="8425" y="49433"/>
                      <a:pt x="8440" y="49448"/>
                      <a:pt x="8455" y="49463"/>
                    </a:cubicBezTo>
                    <a:cubicBezTo>
                      <a:pt x="8589" y="49582"/>
                      <a:pt x="8723" y="49686"/>
                      <a:pt x="8842" y="49805"/>
                    </a:cubicBezTo>
                    <a:lnTo>
                      <a:pt x="8857" y="49791"/>
                    </a:lnTo>
                    <a:lnTo>
                      <a:pt x="8842" y="49805"/>
                    </a:lnTo>
                    <a:cubicBezTo>
                      <a:pt x="9080" y="49984"/>
                      <a:pt x="9318" y="50178"/>
                      <a:pt x="9572" y="50356"/>
                    </a:cubicBezTo>
                    <a:lnTo>
                      <a:pt x="9884" y="50565"/>
                    </a:lnTo>
                    <a:cubicBezTo>
                      <a:pt x="9944" y="50594"/>
                      <a:pt x="10003" y="50639"/>
                      <a:pt x="10063" y="50669"/>
                    </a:cubicBezTo>
                    <a:cubicBezTo>
                      <a:pt x="10122" y="50773"/>
                      <a:pt x="10182" y="50684"/>
                      <a:pt x="10226" y="50669"/>
                    </a:cubicBezTo>
                    <a:cubicBezTo>
                      <a:pt x="10286" y="50684"/>
                      <a:pt x="10331" y="50713"/>
                      <a:pt x="10375" y="50728"/>
                    </a:cubicBezTo>
                    <a:lnTo>
                      <a:pt x="10673" y="51115"/>
                    </a:lnTo>
                    <a:cubicBezTo>
                      <a:pt x="10718" y="51175"/>
                      <a:pt x="10762" y="51234"/>
                      <a:pt x="10807" y="51279"/>
                    </a:cubicBezTo>
                    <a:cubicBezTo>
                      <a:pt x="11030" y="51502"/>
                      <a:pt x="11268" y="51741"/>
                      <a:pt x="11492" y="51964"/>
                    </a:cubicBezTo>
                    <a:cubicBezTo>
                      <a:pt x="11521" y="51994"/>
                      <a:pt x="11566" y="52023"/>
                      <a:pt x="11596" y="52053"/>
                    </a:cubicBezTo>
                    <a:cubicBezTo>
                      <a:pt x="11700" y="52142"/>
                      <a:pt x="11819" y="52247"/>
                      <a:pt x="11923" y="52351"/>
                    </a:cubicBezTo>
                    <a:cubicBezTo>
                      <a:pt x="11953" y="52351"/>
                      <a:pt x="11968" y="52366"/>
                      <a:pt x="11983" y="52381"/>
                    </a:cubicBezTo>
                    <a:cubicBezTo>
                      <a:pt x="12057" y="52440"/>
                      <a:pt x="12132" y="52500"/>
                      <a:pt x="12206" y="52544"/>
                    </a:cubicBezTo>
                    <a:moveTo>
                      <a:pt x="2308" y="20631"/>
                    </a:moveTo>
                    <a:cubicBezTo>
                      <a:pt x="2382" y="20438"/>
                      <a:pt x="2457" y="20244"/>
                      <a:pt x="2531" y="20065"/>
                    </a:cubicBezTo>
                    <a:cubicBezTo>
                      <a:pt x="2576" y="19961"/>
                      <a:pt x="2635" y="19857"/>
                      <a:pt x="2695" y="19753"/>
                    </a:cubicBezTo>
                    <a:cubicBezTo>
                      <a:pt x="2739" y="19634"/>
                      <a:pt x="2799" y="19530"/>
                      <a:pt x="2858" y="19410"/>
                    </a:cubicBezTo>
                    <a:lnTo>
                      <a:pt x="3022" y="19143"/>
                    </a:lnTo>
                    <a:cubicBezTo>
                      <a:pt x="3305" y="18681"/>
                      <a:pt x="3573" y="18220"/>
                      <a:pt x="3856" y="17773"/>
                    </a:cubicBezTo>
                    <a:lnTo>
                      <a:pt x="4019" y="17550"/>
                    </a:lnTo>
                    <a:cubicBezTo>
                      <a:pt x="4034" y="17520"/>
                      <a:pt x="4049" y="17505"/>
                      <a:pt x="4064" y="17490"/>
                    </a:cubicBezTo>
                    <a:cubicBezTo>
                      <a:pt x="4153" y="17401"/>
                      <a:pt x="4228" y="17312"/>
                      <a:pt x="4302" y="17222"/>
                    </a:cubicBezTo>
                    <a:lnTo>
                      <a:pt x="4287" y="17222"/>
                    </a:lnTo>
                    <a:lnTo>
                      <a:pt x="4302" y="17222"/>
                    </a:lnTo>
                    <a:cubicBezTo>
                      <a:pt x="4421" y="17103"/>
                      <a:pt x="4555" y="16969"/>
                      <a:pt x="4674" y="16835"/>
                    </a:cubicBezTo>
                    <a:cubicBezTo>
                      <a:pt x="4719" y="16776"/>
                      <a:pt x="4749" y="16672"/>
                      <a:pt x="4734" y="16612"/>
                    </a:cubicBezTo>
                    <a:cubicBezTo>
                      <a:pt x="4645" y="16374"/>
                      <a:pt x="4660" y="16136"/>
                      <a:pt x="4674" y="15883"/>
                    </a:cubicBezTo>
                    <a:cubicBezTo>
                      <a:pt x="4689" y="15823"/>
                      <a:pt x="4645" y="15734"/>
                      <a:pt x="4630" y="15659"/>
                    </a:cubicBezTo>
                    <a:lnTo>
                      <a:pt x="4630" y="15674"/>
                    </a:lnTo>
                    <a:cubicBezTo>
                      <a:pt x="4585" y="15496"/>
                      <a:pt x="4540" y="15317"/>
                      <a:pt x="4511" y="15139"/>
                    </a:cubicBezTo>
                    <a:cubicBezTo>
                      <a:pt x="4436" y="14707"/>
                      <a:pt x="4466" y="14290"/>
                      <a:pt x="4570" y="13858"/>
                    </a:cubicBezTo>
                    <a:cubicBezTo>
                      <a:pt x="4585" y="13814"/>
                      <a:pt x="4600" y="13769"/>
                      <a:pt x="4615" y="13739"/>
                    </a:cubicBezTo>
                    <a:cubicBezTo>
                      <a:pt x="4674" y="13635"/>
                      <a:pt x="4734" y="13516"/>
                      <a:pt x="4793" y="13412"/>
                    </a:cubicBezTo>
                    <a:cubicBezTo>
                      <a:pt x="4927" y="13159"/>
                      <a:pt x="5076" y="12906"/>
                      <a:pt x="5225" y="12638"/>
                    </a:cubicBezTo>
                    <a:cubicBezTo>
                      <a:pt x="5270" y="12549"/>
                      <a:pt x="5300" y="12459"/>
                      <a:pt x="5344" y="12370"/>
                    </a:cubicBezTo>
                    <a:lnTo>
                      <a:pt x="5344" y="12370"/>
                    </a:lnTo>
                    <a:cubicBezTo>
                      <a:pt x="5359" y="12325"/>
                      <a:pt x="5389" y="12266"/>
                      <a:pt x="5404" y="12206"/>
                    </a:cubicBezTo>
                    <a:cubicBezTo>
                      <a:pt x="5463" y="11715"/>
                      <a:pt x="5508" y="11224"/>
                      <a:pt x="5567" y="10733"/>
                    </a:cubicBezTo>
                    <a:lnTo>
                      <a:pt x="5567" y="10733"/>
                    </a:lnTo>
                    <a:cubicBezTo>
                      <a:pt x="5642" y="10494"/>
                      <a:pt x="5716" y="10256"/>
                      <a:pt x="5776" y="10003"/>
                    </a:cubicBezTo>
                    <a:lnTo>
                      <a:pt x="5776" y="10018"/>
                    </a:lnTo>
                    <a:cubicBezTo>
                      <a:pt x="5821" y="9914"/>
                      <a:pt x="5850" y="9825"/>
                      <a:pt x="5895" y="9735"/>
                    </a:cubicBezTo>
                    <a:cubicBezTo>
                      <a:pt x="6059" y="9452"/>
                      <a:pt x="6222" y="9185"/>
                      <a:pt x="6386" y="8902"/>
                    </a:cubicBezTo>
                    <a:cubicBezTo>
                      <a:pt x="6446" y="8827"/>
                      <a:pt x="6505" y="8768"/>
                      <a:pt x="6550" y="8693"/>
                    </a:cubicBezTo>
                    <a:lnTo>
                      <a:pt x="6550" y="8693"/>
                    </a:lnTo>
                    <a:cubicBezTo>
                      <a:pt x="6624" y="8604"/>
                      <a:pt x="6699" y="8500"/>
                      <a:pt x="6773" y="8411"/>
                    </a:cubicBezTo>
                    <a:cubicBezTo>
                      <a:pt x="6788" y="8396"/>
                      <a:pt x="6803" y="8366"/>
                      <a:pt x="6818" y="8351"/>
                    </a:cubicBezTo>
                    <a:cubicBezTo>
                      <a:pt x="6937" y="8232"/>
                      <a:pt x="7056" y="8113"/>
                      <a:pt x="7175" y="7979"/>
                    </a:cubicBezTo>
                    <a:lnTo>
                      <a:pt x="7160" y="7979"/>
                    </a:lnTo>
                    <a:lnTo>
                      <a:pt x="7160" y="7994"/>
                    </a:lnTo>
                    <a:cubicBezTo>
                      <a:pt x="7294" y="7875"/>
                      <a:pt x="7413" y="7756"/>
                      <a:pt x="7532" y="7636"/>
                    </a:cubicBezTo>
                    <a:cubicBezTo>
                      <a:pt x="7607" y="7592"/>
                      <a:pt x="7681" y="7532"/>
                      <a:pt x="7756" y="7473"/>
                    </a:cubicBezTo>
                    <a:cubicBezTo>
                      <a:pt x="7904" y="7473"/>
                      <a:pt x="7875" y="7354"/>
                      <a:pt x="7860" y="7279"/>
                    </a:cubicBezTo>
                    <a:cubicBezTo>
                      <a:pt x="7845" y="6952"/>
                      <a:pt x="7904" y="6654"/>
                      <a:pt x="8023" y="6371"/>
                    </a:cubicBezTo>
                    <a:cubicBezTo>
                      <a:pt x="8038" y="6342"/>
                      <a:pt x="8038" y="6297"/>
                      <a:pt x="8038" y="6267"/>
                    </a:cubicBezTo>
                    <a:cubicBezTo>
                      <a:pt x="8083" y="6148"/>
                      <a:pt x="8143" y="6044"/>
                      <a:pt x="8202" y="5940"/>
                    </a:cubicBezTo>
                    <a:cubicBezTo>
                      <a:pt x="8262" y="5850"/>
                      <a:pt x="8321" y="5761"/>
                      <a:pt x="8381" y="5672"/>
                    </a:cubicBezTo>
                    <a:lnTo>
                      <a:pt x="8381" y="5672"/>
                    </a:lnTo>
                    <a:cubicBezTo>
                      <a:pt x="8470" y="5523"/>
                      <a:pt x="8559" y="5374"/>
                      <a:pt x="8649" y="5225"/>
                    </a:cubicBezTo>
                    <a:cubicBezTo>
                      <a:pt x="8678" y="5166"/>
                      <a:pt x="8708" y="5106"/>
                      <a:pt x="8753" y="5047"/>
                    </a:cubicBezTo>
                    <a:cubicBezTo>
                      <a:pt x="8827" y="4942"/>
                      <a:pt x="8902" y="4838"/>
                      <a:pt x="8976" y="4734"/>
                    </a:cubicBezTo>
                    <a:lnTo>
                      <a:pt x="8976" y="4734"/>
                    </a:lnTo>
                    <a:lnTo>
                      <a:pt x="8976" y="4734"/>
                    </a:lnTo>
                    <a:cubicBezTo>
                      <a:pt x="9051" y="4645"/>
                      <a:pt x="9125" y="4540"/>
                      <a:pt x="9184" y="4451"/>
                    </a:cubicBezTo>
                    <a:cubicBezTo>
                      <a:pt x="9214" y="4436"/>
                      <a:pt x="9229" y="4406"/>
                      <a:pt x="9244" y="4392"/>
                    </a:cubicBezTo>
                    <a:cubicBezTo>
                      <a:pt x="9348" y="4287"/>
                      <a:pt x="9467" y="4183"/>
                      <a:pt x="9586" y="4079"/>
                    </a:cubicBezTo>
                    <a:lnTo>
                      <a:pt x="9572" y="4079"/>
                    </a:lnTo>
                    <a:cubicBezTo>
                      <a:pt x="9750" y="3975"/>
                      <a:pt x="9914" y="3885"/>
                      <a:pt x="10078" y="3796"/>
                    </a:cubicBezTo>
                    <a:lnTo>
                      <a:pt x="10078" y="3796"/>
                    </a:lnTo>
                    <a:cubicBezTo>
                      <a:pt x="10167" y="3766"/>
                      <a:pt x="10256" y="3722"/>
                      <a:pt x="10360" y="3692"/>
                    </a:cubicBezTo>
                    <a:lnTo>
                      <a:pt x="10896" y="3350"/>
                    </a:lnTo>
                    <a:cubicBezTo>
                      <a:pt x="11075" y="3275"/>
                      <a:pt x="11194" y="3141"/>
                      <a:pt x="11283" y="2963"/>
                    </a:cubicBezTo>
                    <a:cubicBezTo>
                      <a:pt x="11343" y="2903"/>
                      <a:pt x="11387" y="2858"/>
                      <a:pt x="11447" y="2799"/>
                    </a:cubicBezTo>
                    <a:cubicBezTo>
                      <a:pt x="11536" y="2724"/>
                      <a:pt x="11626" y="2650"/>
                      <a:pt x="11715" y="2576"/>
                    </a:cubicBezTo>
                    <a:cubicBezTo>
                      <a:pt x="11730" y="2561"/>
                      <a:pt x="11745" y="2546"/>
                      <a:pt x="11774" y="2531"/>
                    </a:cubicBezTo>
                    <a:cubicBezTo>
                      <a:pt x="11879" y="2471"/>
                      <a:pt x="11968" y="2412"/>
                      <a:pt x="12072" y="2367"/>
                    </a:cubicBezTo>
                    <a:cubicBezTo>
                      <a:pt x="12221" y="2308"/>
                      <a:pt x="12385" y="2248"/>
                      <a:pt x="12548" y="2189"/>
                    </a:cubicBezTo>
                    <a:lnTo>
                      <a:pt x="13367" y="2189"/>
                    </a:lnTo>
                    <a:cubicBezTo>
                      <a:pt x="13412" y="2114"/>
                      <a:pt x="13442" y="2055"/>
                      <a:pt x="13486" y="1980"/>
                    </a:cubicBezTo>
                    <a:lnTo>
                      <a:pt x="13486" y="1980"/>
                    </a:lnTo>
                    <a:cubicBezTo>
                      <a:pt x="13576" y="1876"/>
                      <a:pt x="13665" y="1757"/>
                      <a:pt x="13754" y="1638"/>
                    </a:cubicBezTo>
                    <a:cubicBezTo>
                      <a:pt x="13829" y="1578"/>
                      <a:pt x="13903" y="1504"/>
                      <a:pt x="13977" y="1429"/>
                    </a:cubicBezTo>
                    <a:cubicBezTo>
                      <a:pt x="14126" y="1325"/>
                      <a:pt x="14275" y="1206"/>
                      <a:pt x="14424" y="1102"/>
                    </a:cubicBezTo>
                    <a:lnTo>
                      <a:pt x="14424" y="1102"/>
                    </a:lnTo>
                    <a:cubicBezTo>
                      <a:pt x="14692" y="968"/>
                      <a:pt x="14975" y="849"/>
                      <a:pt x="15258" y="715"/>
                    </a:cubicBezTo>
                    <a:cubicBezTo>
                      <a:pt x="15391" y="655"/>
                      <a:pt x="15540" y="611"/>
                      <a:pt x="15674" y="551"/>
                    </a:cubicBezTo>
                    <a:cubicBezTo>
                      <a:pt x="16046" y="432"/>
                      <a:pt x="16419" y="328"/>
                      <a:pt x="16791" y="224"/>
                    </a:cubicBezTo>
                    <a:lnTo>
                      <a:pt x="16791" y="224"/>
                    </a:lnTo>
                    <a:cubicBezTo>
                      <a:pt x="16895" y="209"/>
                      <a:pt x="17014" y="179"/>
                      <a:pt x="17118" y="164"/>
                    </a:cubicBezTo>
                    <a:cubicBezTo>
                      <a:pt x="17193" y="149"/>
                      <a:pt x="17267" y="120"/>
                      <a:pt x="17326" y="105"/>
                    </a:cubicBezTo>
                    <a:cubicBezTo>
                      <a:pt x="17475" y="75"/>
                      <a:pt x="17624" y="30"/>
                      <a:pt x="17773" y="1"/>
                    </a:cubicBezTo>
                    <a:lnTo>
                      <a:pt x="17773" y="1"/>
                    </a:lnTo>
                    <a:lnTo>
                      <a:pt x="18755" y="1"/>
                    </a:lnTo>
                    <a:lnTo>
                      <a:pt x="18755" y="1"/>
                    </a:lnTo>
                    <a:cubicBezTo>
                      <a:pt x="18860" y="15"/>
                      <a:pt x="18979" y="45"/>
                      <a:pt x="19083" y="75"/>
                    </a:cubicBezTo>
                    <a:cubicBezTo>
                      <a:pt x="19247" y="105"/>
                      <a:pt x="19395" y="134"/>
                      <a:pt x="19559" y="164"/>
                    </a:cubicBezTo>
                    <a:cubicBezTo>
                      <a:pt x="19902" y="224"/>
                      <a:pt x="20244" y="194"/>
                      <a:pt x="20586" y="105"/>
                    </a:cubicBezTo>
                    <a:lnTo>
                      <a:pt x="20586" y="120"/>
                    </a:lnTo>
                    <a:cubicBezTo>
                      <a:pt x="20869" y="120"/>
                      <a:pt x="21167" y="120"/>
                      <a:pt x="21450" y="134"/>
                    </a:cubicBezTo>
                    <a:cubicBezTo>
                      <a:pt x="21613" y="179"/>
                      <a:pt x="21777" y="224"/>
                      <a:pt x="21926" y="268"/>
                    </a:cubicBezTo>
                    <a:cubicBezTo>
                      <a:pt x="22119" y="373"/>
                      <a:pt x="22313" y="462"/>
                      <a:pt x="22492" y="566"/>
                    </a:cubicBezTo>
                    <a:cubicBezTo>
                      <a:pt x="22506" y="581"/>
                      <a:pt x="22521" y="596"/>
                      <a:pt x="22551" y="611"/>
                    </a:cubicBezTo>
                    <a:cubicBezTo>
                      <a:pt x="22670" y="730"/>
                      <a:pt x="22804" y="864"/>
                      <a:pt x="22923" y="998"/>
                    </a:cubicBezTo>
                    <a:lnTo>
                      <a:pt x="22938" y="983"/>
                    </a:lnTo>
                    <a:cubicBezTo>
                      <a:pt x="22938" y="983"/>
                      <a:pt x="22923" y="998"/>
                      <a:pt x="22923" y="998"/>
                    </a:cubicBezTo>
                    <a:cubicBezTo>
                      <a:pt x="22983" y="1087"/>
                      <a:pt x="23042" y="1176"/>
                      <a:pt x="23102" y="1281"/>
                    </a:cubicBezTo>
                    <a:cubicBezTo>
                      <a:pt x="23132" y="1340"/>
                      <a:pt x="23161" y="1415"/>
                      <a:pt x="23191" y="1489"/>
                    </a:cubicBezTo>
                    <a:cubicBezTo>
                      <a:pt x="23266" y="1638"/>
                      <a:pt x="23310" y="1772"/>
                      <a:pt x="23266" y="1950"/>
                    </a:cubicBezTo>
                    <a:cubicBezTo>
                      <a:pt x="23266" y="2010"/>
                      <a:pt x="23310" y="2084"/>
                      <a:pt x="23325" y="2144"/>
                    </a:cubicBezTo>
                    <a:lnTo>
                      <a:pt x="23325" y="2144"/>
                    </a:lnTo>
                    <a:cubicBezTo>
                      <a:pt x="23340" y="2501"/>
                      <a:pt x="23385" y="2873"/>
                      <a:pt x="23251" y="3231"/>
                    </a:cubicBezTo>
                    <a:cubicBezTo>
                      <a:pt x="23117" y="3454"/>
                      <a:pt x="23057" y="3707"/>
                      <a:pt x="23057" y="3960"/>
                    </a:cubicBezTo>
                    <a:cubicBezTo>
                      <a:pt x="23042" y="4406"/>
                      <a:pt x="23042" y="4838"/>
                      <a:pt x="23072" y="5285"/>
                    </a:cubicBezTo>
                    <a:cubicBezTo>
                      <a:pt x="23087" y="5999"/>
                      <a:pt x="23087" y="6699"/>
                      <a:pt x="22938" y="7413"/>
                    </a:cubicBezTo>
                    <a:cubicBezTo>
                      <a:pt x="22864" y="7756"/>
                      <a:pt x="22834" y="8113"/>
                      <a:pt x="22789" y="8470"/>
                    </a:cubicBezTo>
                    <a:cubicBezTo>
                      <a:pt x="22745" y="8857"/>
                      <a:pt x="22611" y="9214"/>
                      <a:pt x="22477" y="9572"/>
                    </a:cubicBezTo>
                    <a:cubicBezTo>
                      <a:pt x="22432" y="9676"/>
                      <a:pt x="22372" y="9765"/>
                      <a:pt x="22298" y="9869"/>
                    </a:cubicBezTo>
                    <a:cubicBezTo>
                      <a:pt x="22536" y="10792"/>
                      <a:pt x="22536" y="11760"/>
                      <a:pt x="22492" y="12742"/>
                    </a:cubicBezTo>
                    <a:cubicBezTo>
                      <a:pt x="22492" y="12787"/>
                      <a:pt x="22492" y="12846"/>
                      <a:pt x="22492" y="12906"/>
                    </a:cubicBezTo>
                    <a:cubicBezTo>
                      <a:pt x="22477" y="13084"/>
                      <a:pt x="22462" y="13278"/>
                      <a:pt x="22447" y="13471"/>
                    </a:cubicBezTo>
                    <a:cubicBezTo>
                      <a:pt x="22372" y="13858"/>
                      <a:pt x="22298" y="14245"/>
                      <a:pt x="22045" y="14513"/>
                    </a:cubicBezTo>
                    <a:cubicBezTo>
                      <a:pt x="22090" y="14900"/>
                      <a:pt x="22179" y="15243"/>
                      <a:pt x="22164" y="15585"/>
                    </a:cubicBezTo>
                    <a:cubicBezTo>
                      <a:pt x="22149" y="16017"/>
                      <a:pt x="22060" y="16433"/>
                      <a:pt x="21985" y="16865"/>
                    </a:cubicBezTo>
                    <a:cubicBezTo>
                      <a:pt x="21926" y="17193"/>
                      <a:pt x="21822" y="17535"/>
                      <a:pt x="21732" y="17862"/>
                    </a:cubicBezTo>
                    <a:cubicBezTo>
                      <a:pt x="21718" y="17922"/>
                      <a:pt x="21747" y="17996"/>
                      <a:pt x="21762" y="18041"/>
                    </a:cubicBezTo>
                    <a:cubicBezTo>
                      <a:pt x="22209" y="18904"/>
                      <a:pt x="22417" y="19812"/>
                      <a:pt x="22387" y="20765"/>
                    </a:cubicBezTo>
                    <a:cubicBezTo>
                      <a:pt x="22387" y="20959"/>
                      <a:pt x="22387" y="21152"/>
                      <a:pt x="22402" y="21346"/>
                    </a:cubicBezTo>
                    <a:cubicBezTo>
                      <a:pt x="22447" y="22343"/>
                      <a:pt x="21941" y="23251"/>
                      <a:pt x="21241" y="23846"/>
                    </a:cubicBezTo>
                    <a:cubicBezTo>
                      <a:pt x="21301" y="23876"/>
                      <a:pt x="21375" y="23906"/>
                      <a:pt x="21435" y="23950"/>
                    </a:cubicBezTo>
                    <a:cubicBezTo>
                      <a:pt x="21613" y="24099"/>
                      <a:pt x="21777" y="24248"/>
                      <a:pt x="21956" y="24382"/>
                    </a:cubicBezTo>
                    <a:cubicBezTo>
                      <a:pt x="22521" y="24829"/>
                      <a:pt x="22804" y="25424"/>
                      <a:pt x="22804" y="26138"/>
                    </a:cubicBezTo>
                    <a:cubicBezTo>
                      <a:pt x="22819" y="26615"/>
                      <a:pt x="22864" y="27106"/>
                      <a:pt x="22730" y="27582"/>
                    </a:cubicBezTo>
                    <a:cubicBezTo>
                      <a:pt x="22715" y="27657"/>
                      <a:pt x="22730" y="27746"/>
                      <a:pt x="22730" y="27820"/>
                    </a:cubicBezTo>
                    <a:cubicBezTo>
                      <a:pt x="22745" y="28222"/>
                      <a:pt x="22745" y="28609"/>
                      <a:pt x="22774" y="29011"/>
                    </a:cubicBezTo>
                    <a:cubicBezTo>
                      <a:pt x="22804" y="29622"/>
                      <a:pt x="22715" y="30232"/>
                      <a:pt x="22566" y="30827"/>
                    </a:cubicBezTo>
                    <a:cubicBezTo>
                      <a:pt x="22402" y="31557"/>
                      <a:pt x="22328" y="32271"/>
                      <a:pt x="22372" y="33015"/>
                    </a:cubicBezTo>
                    <a:cubicBezTo>
                      <a:pt x="22372" y="33045"/>
                      <a:pt x="22372" y="33060"/>
                      <a:pt x="22387" y="33090"/>
                    </a:cubicBezTo>
                    <a:cubicBezTo>
                      <a:pt x="22462" y="33611"/>
                      <a:pt x="22566" y="34117"/>
                      <a:pt x="22774" y="34608"/>
                    </a:cubicBezTo>
                    <a:cubicBezTo>
                      <a:pt x="22804" y="34787"/>
                      <a:pt x="22849" y="34965"/>
                      <a:pt x="22879" y="35144"/>
                    </a:cubicBezTo>
                    <a:cubicBezTo>
                      <a:pt x="22893" y="35263"/>
                      <a:pt x="22923" y="35382"/>
                      <a:pt x="22938" y="35486"/>
                    </a:cubicBezTo>
                    <a:lnTo>
                      <a:pt x="22938" y="35486"/>
                    </a:lnTo>
                    <a:cubicBezTo>
                      <a:pt x="22953" y="35650"/>
                      <a:pt x="22968" y="35829"/>
                      <a:pt x="22998" y="36007"/>
                    </a:cubicBezTo>
                    <a:cubicBezTo>
                      <a:pt x="22998" y="36156"/>
                      <a:pt x="22998" y="36320"/>
                      <a:pt x="22998" y="36469"/>
                    </a:cubicBezTo>
                    <a:cubicBezTo>
                      <a:pt x="22983" y="36751"/>
                      <a:pt x="22953" y="37019"/>
                      <a:pt x="22938" y="37302"/>
                    </a:cubicBezTo>
                    <a:cubicBezTo>
                      <a:pt x="22908" y="37585"/>
                      <a:pt x="22864" y="37883"/>
                      <a:pt x="22834" y="38180"/>
                    </a:cubicBezTo>
                    <a:cubicBezTo>
                      <a:pt x="22759" y="38463"/>
                      <a:pt x="22670" y="38761"/>
                      <a:pt x="22581" y="39044"/>
                    </a:cubicBezTo>
                    <a:lnTo>
                      <a:pt x="22551" y="39193"/>
                    </a:lnTo>
                    <a:cubicBezTo>
                      <a:pt x="22462" y="39371"/>
                      <a:pt x="22358" y="39535"/>
                      <a:pt x="22268" y="39714"/>
                    </a:cubicBezTo>
                    <a:lnTo>
                      <a:pt x="22268" y="39714"/>
                    </a:lnTo>
                    <a:cubicBezTo>
                      <a:pt x="22164" y="39773"/>
                      <a:pt x="22238" y="39833"/>
                      <a:pt x="22283" y="39892"/>
                    </a:cubicBezTo>
                    <a:cubicBezTo>
                      <a:pt x="22611" y="40368"/>
                      <a:pt x="22715" y="40904"/>
                      <a:pt x="22715" y="41485"/>
                    </a:cubicBezTo>
                    <a:cubicBezTo>
                      <a:pt x="22700" y="41678"/>
                      <a:pt x="22715" y="41887"/>
                      <a:pt x="22715" y="42080"/>
                    </a:cubicBezTo>
                    <a:lnTo>
                      <a:pt x="22715" y="42080"/>
                    </a:lnTo>
                    <a:cubicBezTo>
                      <a:pt x="22700" y="42303"/>
                      <a:pt x="22670" y="42512"/>
                      <a:pt x="22655" y="42735"/>
                    </a:cubicBezTo>
                    <a:lnTo>
                      <a:pt x="22655" y="42735"/>
                    </a:lnTo>
                    <a:cubicBezTo>
                      <a:pt x="22566" y="43078"/>
                      <a:pt x="22625" y="43420"/>
                      <a:pt x="22700" y="43762"/>
                    </a:cubicBezTo>
                    <a:cubicBezTo>
                      <a:pt x="22819" y="44343"/>
                      <a:pt x="22968" y="44938"/>
                      <a:pt x="22938" y="45548"/>
                    </a:cubicBezTo>
                    <a:lnTo>
                      <a:pt x="22938" y="45534"/>
                    </a:lnTo>
                    <a:cubicBezTo>
                      <a:pt x="22893" y="45712"/>
                      <a:pt x="22849" y="45876"/>
                      <a:pt x="22804" y="46040"/>
                    </a:cubicBezTo>
                    <a:cubicBezTo>
                      <a:pt x="22789" y="46084"/>
                      <a:pt x="22789" y="46144"/>
                      <a:pt x="22774" y="46188"/>
                    </a:cubicBezTo>
                    <a:cubicBezTo>
                      <a:pt x="22640" y="46382"/>
                      <a:pt x="22506" y="46561"/>
                      <a:pt x="22372" y="46739"/>
                    </a:cubicBezTo>
                    <a:lnTo>
                      <a:pt x="22387" y="46754"/>
                    </a:lnTo>
                    <a:lnTo>
                      <a:pt x="22372" y="46739"/>
                    </a:lnTo>
                    <a:cubicBezTo>
                      <a:pt x="22283" y="46814"/>
                      <a:pt x="22194" y="46888"/>
                      <a:pt x="22105" y="46962"/>
                    </a:cubicBezTo>
                    <a:lnTo>
                      <a:pt x="22119" y="46977"/>
                    </a:lnTo>
                    <a:lnTo>
                      <a:pt x="22105" y="46962"/>
                    </a:lnTo>
                    <a:cubicBezTo>
                      <a:pt x="22015" y="47007"/>
                      <a:pt x="21926" y="47067"/>
                      <a:pt x="21807" y="47111"/>
                    </a:cubicBezTo>
                    <a:cubicBezTo>
                      <a:pt x="21837" y="47201"/>
                      <a:pt x="21866" y="47275"/>
                      <a:pt x="21896" y="47335"/>
                    </a:cubicBezTo>
                    <a:cubicBezTo>
                      <a:pt x="21926" y="47469"/>
                      <a:pt x="21956" y="47588"/>
                      <a:pt x="21985" y="47707"/>
                    </a:cubicBezTo>
                    <a:cubicBezTo>
                      <a:pt x="21985" y="47900"/>
                      <a:pt x="21985" y="48094"/>
                      <a:pt x="21985" y="48287"/>
                    </a:cubicBezTo>
                    <a:cubicBezTo>
                      <a:pt x="21926" y="48451"/>
                      <a:pt x="21881" y="48615"/>
                      <a:pt x="21837" y="48778"/>
                    </a:cubicBezTo>
                    <a:cubicBezTo>
                      <a:pt x="21792" y="48868"/>
                      <a:pt x="21747" y="48972"/>
                      <a:pt x="21703" y="49061"/>
                    </a:cubicBezTo>
                    <a:cubicBezTo>
                      <a:pt x="21569" y="49255"/>
                      <a:pt x="21435" y="49448"/>
                      <a:pt x="21301" y="49642"/>
                    </a:cubicBezTo>
                    <a:cubicBezTo>
                      <a:pt x="21301" y="49642"/>
                      <a:pt x="21345" y="49672"/>
                      <a:pt x="21375" y="49686"/>
                    </a:cubicBezTo>
                    <a:cubicBezTo>
                      <a:pt x="21405" y="49701"/>
                      <a:pt x="21435" y="49731"/>
                      <a:pt x="21464" y="49746"/>
                    </a:cubicBezTo>
                    <a:cubicBezTo>
                      <a:pt x="22015" y="50133"/>
                      <a:pt x="22313" y="50654"/>
                      <a:pt x="22253" y="51339"/>
                    </a:cubicBezTo>
                    <a:cubicBezTo>
                      <a:pt x="22224" y="51666"/>
                      <a:pt x="22149" y="51979"/>
                      <a:pt x="22105" y="52306"/>
                    </a:cubicBezTo>
                    <a:lnTo>
                      <a:pt x="22105" y="52306"/>
                    </a:lnTo>
                    <a:cubicBezTo>
                      <a:pt x="22060" y="52395"/>
                      <a:pt x="22030" y="52485"/>
                      <a:pt x="21985" y="52589"/>
                    </a:cubicBezTo>
                    <a:cubicBezTo>
                      <a:pt x="21881" y="52753"/>
                      <a:pt x="21777" y="52916"/>
                      <a:pt x="21673" y="53080"/>
                    </a:cubicBezTo>
                    <a:cubicBezTo>
                      <a:pt x="21539" y="53229"/>
                      <a:pt x="21405" y="53363"/>
                      <a:pt x="21271" y="53512"/>
                    </a:cubicBezTo>
                    <a:lnTo>
                      <a:pt x="21286" y="53527"/>
                    </a:lnTo>
                    <a:lnTo>
                      <a:pt x="21271" y="53512"/>
                    </a:lnTo>
                    <a:cubicBezTo>
                      <a:pt x="21152" y="53631"/>
                      <a:pt x="21018" y="53735"/>
                      <a:pt x="20884" y="53854"/>
                    </a:cubicBezTo>
                    <a:cubicBezTo>
                      <a:pt x="20839" y="53884"/>
                      <a:pt x="20780" y="53914"/>
                      <a:pt x="20735" y="53944"/>
                    </a:cubicBezTo>
                    <a:cubicBezTo>
                      <a:pt x="20571" y="54063"/>
                      <a:pt x="20408" y="54182"/>
                      <a:pt x="20244" y="54286"/>
                    </a:cubicBezTo>
                    <a:lnTo>
                      <a:pt x="20244" y="54301"/>
                    </a:lnTo>
                    <a:lnTo>
                      <a:pt x="20244" y="54286"/>
                    </a:lnTo>
                    <a:cubicBezTo>
                      <a:pt x="20125" y="54345"/>
                      <a:pt x="20021" y="54405"/>
                      <a:pt x="19902" y="54450"/>
                    </a:cubicBezTo>
                    <a:lnTo>
                      <a:pt x="19902" y="54450"/>
                    </a:lnTo>
                    <a:cubicBezTo>
                      <a:pt x="18875" y="54807"/>
                      <a:pt x="17803" y="54822"/>
                      <a:pt x="16731" y="54747"/>
                    </a:cubicBezTo>
                    <a:cubicBezTo>
                      <a:pt x="16419" y="54732"/>
                      <a:pt x="16106" y="54673"/>
                      <a:pt x="15793" y="54628"/>
                    </a:cubicBezTo>
                    <a:cubicBezTo>
                      <a:pt x="15645" y="54584"/>
                      <a:pt x="15496" y="54554"/>
                      <a:pt x="15347" y="54524"/>
                    </a:cubicBezTo>
                    <a:cubicBezTo>
                      <a:pt x="15124" y="54450"/>
                      <a:pt x="14915" y="54375"/>
                      <a:pt x="14692" y="54301"/>
                    </a:cubicBezTo>
                    <a:lnTo>
                      <a:pt x="14692" y="54301"/>
                    </a:lnTo>
                    <a:cubicBezTo>
                      <a:pt x="14543" y="54241"/>
                      <a:pt x="14409" y="54182"/>
                      <a:pt x="14260" y="54122"/>
                    </a:cubicBezTo>
                    <a:cubicBezTo>
                      <a:pt x="14260" y="54122"/>
                      <a:pt x="14260" y="54122"/>
                      <a:pt x="14260" y="54122"/>
                    </a:cubicBezTo>
                    <a:cubicBezTo>
                      <a:pt x="14037" y="54018"/>
                      <a:pt x="13814" y="53914"/>
                      <a:pt x="13590" y="53810"/>
                    </a:cubicBezTo>
                    <a:cubicBezTo>
                      <a:pt x="13516" y="53765"/>
                      <a:pt x="13442" y="53735"/>
                      <a:pt x="13367" y="53690"/>
                    </a:cubicBezTo>
                    <a:cubicBezTo>
                      <a:pt x="13278" y="53646"/>
                      <a:pt x="13189" y="53586"/>
                      <a:pt x="13099" y="53527"/>
                    </a:cubicBezTo>
                    <a:cubicBezTo>
                      <a:pt x="13055" y="53512"/>
                      <a:pt x="13025" y="53497"/>
                      <a:pt x="12980" y="53467"/>
                    </a:cubicBezTo>
                    <a:cubicBezTo>
                      <a:pt x="12891" y="53423"/>
                      <a:pt x="12802" y="53363"/>
                      <a:pt x="12712" y="53303"/>
                    </a:cubicBezTo>
                    <a:cubicBezTo>
                      <a:pt x="12593" y="53229"/>
                      <a:pt x="12489" y="53155"/>
                      <a:pt x="12385" y="53095"/>
                    </a:cubicBezTo>
                    <a:cubicBezTo>
                      <a:pt x="12310" y="53036"/>
                      <a:pt x="12236" y="52976"/>
                      <a:pt x="12161" y="52916"/>
                    </a:cubicBezTo>
                    <a:lnTo>
                      <a:pt x="12161" y="52916"/>
                    </a:lnTo>
                    <a:cubicBezTo>
                      <a:pt x="12087" y="52857"/>
                      <a:pt x="12027" y="52797"/>
                      <a:pt x="11953" y="52753"/>
                    </a:cubicBezTo>
                    <a:cubicBezTo>
                      <a:pt x="11849" y="52678"/>
                      <a:pt x="11760" y="52604"/>
                      <a:pt x="11655" y="52529"/>
                    </a:cubicBezTo>
                    <a:cubicBezTo>
                      <a:pt x="11626" y="52500"/>
                      <a:pt x="11581" y="52470"/>
                      <a:pt x="11551" y="52425"/>
                    </a:cubicBezTo>
                    <a:cubicBezTo>
                      <a:pt x="11343" y="52232"/>
                      <a:pt x="11149" y="52023"/>
                      <a:pt x="10941" y="51815"/>
                    </a:cubicBezTo>
                    <a:cubicBezTo>
                      <a:pt x="10926" y="51800"/>
                      <a:pt x="10911" y="51785"/>
                      <a:pt x="10896" y="51770"/>
                    </a:cubicBezTo>
                    <a:cubicBezTo>
                      <a:pt x="10822" y="51666"/>
                      <a:pt x="10747" y="51577"/>
                      <a:pt x="10688" y="51487"/>
                    </a:cubicBezTo>
                    <a:lnTo>
                      <a:pt x="10688" y="51487"/>
                    </a:lnTo>
                    <a:cubicBezTo>
                      <a:pt x="10628" y="51413"/>
                      <a:pt x="10569" y="51354"/>
                      <a:pt x="10509" y="51279"/>
                    </a:cubicBezTo>
                    <a:cubicBezTo>
                      <a:pt x="10420" y="51115"/>
                      <a:pt x="10316" y="50981"/>
                      <a:pt x="10122" y="50937"/>
                    </a:cubicBezTo>
                    <a:cubicBezTo>
                      <a:pt x="9959" y="50862"/>
                      <a:pt x="9795" y="50788"/>
                      <a:pt x="9646" y="50713"/>
                    </a:cubicBezTo>
                    <a:lnTo>
                      <a:pt x="9631" y="50728"/>
                    </a:lnTo>
                    <a:lnTo>
                      <a:pt x="9631" y="50713"/>
                    </a:lnTo>
                    <a:cubicBezTo>
                      <a:pt x="9527" y="50639"/>
                      <a:pt x="9408" y="50580"/>
                      <a:pt x="9304" y="50505"/>
                    </a:cubicBezTo>
                    <a:cubicBezTo>
                      <a:pt x="9244" y="50460"/>
                      <a:pt x="9184" y="50431"/>
                      <a:pt x="9140" y="50386"/>
                    </a:cubicBezTo>
                    <a:cubicBezTo>
                      <a:pt x="9065" y="50326"/>
                      <a:pt x="8991" y="50267"/>
                      <a:pt x="8931" y="50207"/>
                    </a:cubicBezTo>
                    <a:cubicBezTo>
                      <a:pt x="8812" y="50118"/>
                      <a:pt x="8708" y="50029"/>
                      <a:pt x="8589" y="49939"/>
                    </a:cubicBezTo>
                    <a:lnTo>
                      <a:pt x="8589" y="49954"/>
                    </a:lnTo>
                    <a:lnTo>
                      <a:pt x="8589" y="49939"/>
                    </a:lnTo>
                    <a:cubicBezTo>
                      <a:pt x="8455" y="49835"/>
                      <a:pt x="8321" y="49731"/>
                      <a:pt x="8202" y="49612"/>
                    </a:cubicBezTo>
                    <a:cubicBezTo>
                      <a:pt x="8172" y="49597"/>
                      <a:pt x="8157" y="49582"/>
                      <a:pt x="8143" y="49567"/>
                    </a:cubicBezTo>
                    <a:cubicBezTo>
                      <a:pt x="7919" y="49344"/>
                      <a:pt x="7711" y="49121"/>
                      <a:pt x="7488" y="48898"/>
                    </a:cubicBezTo>
                    <a:lnTo>
                      <a:pt x="7488" y="48898"/>
                    </a:lnTo>
                    <a:cubicBezTo>
                      <a:pt x="7428" y="48823"/>
                      <a:pt x="7369" y="48764"/>
                      <a:pt x="7309" y="48689"/>
                    </a:cubicBezTo>
                    <a:cubicBezTo>
                      <a:pt x="7279" y="48630"/>
                      <a:pt x="7249" y="48570"/>
                      <a:pt x="7205" y="48525"/>
                    </a:cubicBezTo>
                    <a:cubicBezTo>
                      <a:pt x="7056" y="48257"/>
                      <a:pt x="6907" y="48004"/>
                      <a:pt x="6773" y="47751"/>
                    </a:cubicBezTo>
                    <a:cubicBezTo>
                      <a:pt x="6714" y="47632"/>
                      <a:pt x="6654" y="47528"/>
                      <a:pt x="6609" y="47424"/>
                    </a:cubicBezTo>
                    <a:cubicBezTo>
                      <a:pt x="6535" y="47260"/>
                      <a:pt x="6461" y="47096"/>
                      <a:pt x="6386" y="46918"/>
                    </a:cubicBezTo>
                    <a:cubicBezTo>
                      <a:pt x="6356" y="46873"/>
                      <a:pt x="6341" y="46814"/>
                      <a:pt x="6327" y="46754"/>
                    </a:cubicBezTo>
                    <a:cubicBezTo>
                      <a:pt x="6282" y="46665"/>
                      <a:pt x="6252" y="46575"/>
                      <a:pt x="6222" y="46486"/>
                    </a:cubicBezTo>
                    <a:cubicBezTo>
                      <a:pt x="6208" y="46427"/>
                      <a:pt x="6178" y="46382"/>
                      <a:pt x="6163" y="46322"/>
                    </a:cubicBezTo>
                    <a:cubicBezTo>
                      <a:pt x="6133" y="46099"/>
                      <a:pt x="6118" y="45876"/>
                      <a:pt x="5999" y="45667"/>
                    </a:cubicBezTo>
                    <a:lnTo>
                      <a:pt x="5835" y="45548"/>
                    </a:lnTo>
                    <a:cubicBezTo>
                      <a:pt x="5746" y="45474"/>
                      <a:pt x="5642" y="45400"/>
                      <a:pt x="5553" y="45325"/>
                    </a:cubicBezTo>
                    <a:cubicBezTo>
                      <a:pt x="5478" y="45251"/>
                      <a:pt x="5419" y="45176"/>
                      <a:pt x="5344" y="45117"/>
                    </a:cubicBezTo>
                    <a:cubicBezTo>
                      <a:pt x="5255" y="44998"/>
                      <a:pt x="5151" y="44893"/>
                      <a:pt x="5061" y="44789"/>
                    </a:cubicBezTo>
                    <a:lnTo>
                      <a:pt x="4898" y="44566"/>
                    </a:lnTo>
                    <a:cubicBezTo>
                      <a:pt x="4823" y="44462"/>
                      <a:pt x="4764" y="44372"/>
                      <a:pt x="4689" y="44268"/>
                    </a:cubicBezTo>
                    <a:lnTo>
                      <a:pt x="4689" y="44283"/>
                    </a:lnTo>
                    <a:cubicBezTo>
                      <a:pt x="4630" y="44209"/>
                      <a:pt x="4570" y="44134"/>
                      <a:pt x="4526" y="44060"/>
                    </a:cubicBezTo>
                    <a:lnTo>
                      <a:pt x="4526" y="44060"/>
                    </a:lnTo>
                    <a:cubicBezTo>
                      <a:pt x="4466" y="43985"/>
                      <a:pt x="4406" y="43911"/>
                      <a:pt x="4347" y="43837"/>
                    </a:cubicBezTo>
                    <a:cubicBezTo>
                      <a:pt x="4273" y="43732"/>
                      <a:pt x="4198" y="43628"/>
                      <a:pt x="4124" y="43509"/>
                    </a:cubicBezTo>
                    <a:cubicBezTo>
                      <a:pt x="4064" y="43420"/>
                      <a:pt x="4019" y="43331"/>
                      <a:pt x="3960" y="43241"/>
                    </a:cubicBezTo>
                    <a:cubicBezTo>
                      <a:pt x="3945" y="43197"/>
                      <a:pt x="3930" y="43167"/>
                      <a:pt x="3900" y="43122"/>
                    </a:cubicBezTo>
                    <a:cubicBezTo>
                      <a:pt x="3856" y="43018"/>
                      <a:pt x="3796" y="42914"/>
                      <a:pt x="3737" y="42795"/>
                    </a:cubicBezTo>
                    <a:lnTo>
                      <a:pt x="3737" y="42795"/>
                    </a:lnTo>
                    <a:cubicBezTo>
                      <a:pt x="3632" y="42571"/>
                      <a:pt x="3528" y="42348"/>
                      <a:pt x="3424" y="42125"/>
                    </a:cubicBezTo>
                    <a:lnTo>
                      <a:pt x="3424" y="42125"/>
                    </a:lnTo>
                    <a:cubicBezTo>
                      <a:pt x="3379" y="42036"/>
                      <a:pt x="3335" y="41946"/>
                      <a:pt x="3305" y="41857"/>
                    </a:cubicBezTo>
                    <a:cubicBezTo>
                      <a:pt x="3245" y="41693"/>
                      <a:pt x="3186" y="41529"/>
                      <a:pt x="3141" y="41366"/>
                    </a:cubicBezTo>
                    <a:lnTo>
                      <a:pt x="2963" y="40934"/>
                    </a:lnTo>
                    <a:cubicBezTo>
                      <a:pt x="2903" y="40830"/>
                      <a:pt x="2829" y="40711"/>
                      <a:pt x="2754" y="40592"/>
                    </a:cubicBezTo>
                    <a:cubicBezTo>
                      <a:pt x="2546" y="40383"/>
                      <a:pt x="2352" y="40160"/>
                      <a:pt x="2144" y="39952"/>
                    </a:cubicBezTo>
                    <a:cubicBezTo>
                      <a:pt x="2114" y="39907"/>
                      <a:pt x="2070" y="39862"/>
                      <a:pt x="2040" y="39833"/>
                    </a:cubicBezTo>
                    <a:cubicBezTo>
                      <a:pt x="1980" y="39758"/>
                      <a:pt x="1921" y="39684"/>
                      <a:pt x="1876" y="39594"/>
                    </a:cubicBezTo>
                    <a:cubicBezTo>
                      <a:pt x="1802" y="39446"/>
                      <a:pt x="1727" y="39282"/>
                      <a:pt x="1653" y="39118"/>
                    </a:cubicBezTo>
                    <a:cubicBezTo>
                      <a:pt x="1608" y="38999"/>
                      <a:pt x="1578" y="38895"/>
                      <a:pt x="1534" y="38791"/>
                    </a:cubicBezTo>
                    <a:cubicBezTo>
                      <a:pt x="1519" y="38716"/>
                      <a:pt x="1504" y="38642"/>
                      <a:pt x="1489" y="38567"/>
                    </a:cubicBezTo>
                    <a:cubicBezTo>
                      <a:pt x="1444" y="38240"/>
                      <a:pt x="1385" y="37898"/>
                      <a:pt x="1355" y="37570"/>
                    </a:cubicBezTo>
                    <a:cubicBezTo>
                      <a:pt x="1325" y="37258"/>
                      <a:pt x="1191" y="37034"/>
                      <a:pt x="938" y="36856"/>
                    </a:cubicBezTo>
                    <a:lnTo>
                      <a:pt x="938" y="36856"/>
                    </a:lnTo>
                    <a:cubicBezTo>
                      <a:pt x="834" y="36707"/>
                      <a:pt x="715" y="36558"/>
                      <a:pt x="611" y="36409"/>
                    </a:cubicBezTo>
                    <a:cubicBezTo>
                      <a:pt x="551" y="36305"/>
                      <a:pt x="492" y="36201"/>
                      <a:pt x="447" y="36082"/>
                    </a:cubicBezTo>
                    <a:cubicBezTo>
                      <a:pt x="447" y="36067"/>
                      <a:pt x="447" y="36037"/>
                      <a:pt x="447" y="36007"/>
                    </a:cubicBezTo>
                    <a:cubicBezTo>
                      <a:pt x="120" y="35218"/>
                      <a:pt x="75" y="34370"/>
                      <a:pt x="15" y="33536"/>
                    </a:cubicBezTo>
                    <a:cubicBezTo>
                      <a:pt x="1" y="33119"/>
                      <a:pt x="90" y="32703"/>
                      <a:pt x="164" y="32286"/>
                    </a:cubicBezTo>
                    <a:lnTo>
                      <a:pt x="179" y="32286"/>
                    </a:lnTo>
                    <a:lnTo>
                      <a:pt x="164" y="32271"/>
                    </a:lnTo>
                    <a:cubicBezTo>
                      <a:pt x="209" y="32167"/>
                      <a:pt x="239" y="32063"/>
                      <a:pt x="268" y="31958"/>
                    </a:cubicBezTo>
                    <a:lnTo>
                      <a:pt x="611" y="31348"/>
                    </a:lnTo>
                    <a:cubicBezTo>
                      <a:pt x="626" y="31289"/>
                      <a:pt x="685" y="31229"/>
                      <a:pt x="670" y="31184"/>
                    </a:cubicBezTo>
                    <a:cubicBezTo>
                      <a:pt x="655" y="31110"/>
                      <a:pt x="596" y="31050"/>
                      <a:pt x="551" y="30976"/>
                    </a:cubicBezTo>
                    <a:lnTo>
                      <a:pt x="447" y="30753"/>
                    </a:lnTo>
                    <a:cubicBezTo>
                      <a:pt x="432" y="30693"/>
                      <a:pt x="432" y="30619"/>
                      <a:pt x="417" y="30559"/>
                    </a:cubicBezTo>
                    <a:cubicBezTo>
                      <a:pt x="313" y="30232"/>
                      <a:pt x="268" y="29889"/>
                      <a:pt x="283" y="29532"/>
                    </a:cubicBezTo>
                    <a:cubicBezTo>
                      <a:pt x="313" y="29175"/>
                      <a:pt x="313" y="28803"/>
                      <a:pt x="328" y="28431"/>
                    </a:cubicBezTo>
                    <a:cubicBezTo>
                      <a:pt x="358" y="28341"/>
                      <a:pt x="373" y="28252"/>
                      <a:pt x="388" y="28148"/>
                    </a:cubicBezTo>
                    <a:cubicBezTo>
                      <a:pt x="462" y="27925"/>
                      <a:pt x="536" y="27686"/>
                      <a:pt x="626" y="27463"/>
                    </a:cubicBezTo>
                    <a:lnTo>
                      <a:pt x="611" y="27463"/>
                    </a:lnTo>
                    <a:cubicBezTo>
                      <a:pt x="715" y="27240"/>
                      <a:pt x="834" y="27017"/>
                      <a:pt x="938" y="26793"/>
                    </a:cubicBezTo>
                    <a:cubicBezTo>
                      <a:pt x="983" y="26689"/>
                      <a:pt x="1042" y="26600"/>
                      <a:pt x="1102" y="26511"/>
                    </a:cubicBezTo>
                    <a:cubicBezTo>
                      <a:pt x="1236" y="26466"/>
                      <a:pt x="1236" y="26332"/>
                      <a:pt x="1251" y="26213"/>
                    </a:cubicBezTo>
                    <a:cubicBezTo>
                      <a:pt x="1266" y="26064"/>
                      <a:pt x="1266" y="25900"/>
                      <a:pt x="1281" y="25751"/>
                    </a:cubicBezTo>
                    <a:cubicBezTo>
                      <a:pt x="1385" y="24814"/>
                      <a:pt x="1489" y="23876"/>
                      <a:pt x="1608" y="22938"/>
                    </a:cubicBezTo>
                    <a:lnTo>
                      <a:pt x="1593" y="22938"/>
                    </a:lnTo>
                    <a:cubicBezTo>
                      <a:pt x="1653" y="22700"/>
                      <a:pt x="1712" y="22462"/>
                      <a:pt x="1772" y="22224"/>
                    </a:cubicBezTo>
                    <a:lnTo>
                      <a:pt x="1772" y="22239"/>
                    </a:lnTo>
                    <a:cubicBezTo>
                      <a:pt x="1802" y="22105"/>
                      <a:pt x="1846" y="21971"/>
                      <a:pt x="1876" y="21837"/>
                    </a:cubicBezTo>
                    <a:lnTo>
                      <a:pt x="1876" y="21852"/>
                    </a:lnTo>
                    <a:lnTo>
                      <a:pt x="2040" y="21346"/>
                    </a:lnTo>
                    <a:cubicBezTo>
                      <a:pt x="2084" y="21197"/>
                      <a:pt x="2144" y="21048"/>
                      <a:pt x="2204" y="20899"/>
                    </a:cubicBezTo>
                    <a:cubicBezTo>
                      <a:pt x="2233" y="20810"/>
                      <a:pt x="2278" y="20720"/>
                      <a:pt x="2308" y="2063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99"/>
              <p:cNvSpPr/>
              <p:nvPr/>
            </p:nvSpPr>
            <p:spPr>
              <a:xfrm>
                <a:off x="7291066" y="3415047"/>
                <a:ext cx="7678" cy="18428"/>
              </a:xfrm>
              <a:custGeom>
                <a:avLst/>
                <a:gdLst/>
                <a:ahLst/>
                <a:cxnLst/>
                <a:rect l="l" t="t" r="r" b="b"/>
                <a:pathLst>
                  <a:path w="180" h="432" extrusionOk="0">
                    <a:moveTo>
                      <a:pt x="1" y="0"/>
                    </a:moveTo>
                    <a:lnTo>
                      <a:pt x="179" y="432"/>
                    </a:lnTo>
                    <a:lnTo>
                      <a:pt x="1"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99"/>
              <p:cNvSpPr/>
              <p:nvPr/>
            </p:nvSpPr>
            <p:spPr>
              <a:xfrm>
                <a:off x="7706970" y="3942670"/>
                <a:ext cx="11475" cy="7038"/>
              </a:xfrm>
              <a:custGeom>
                <a:avLst/>
                <a:gdLst/>
                <a:ahLst/>
                <a:cxnLst/>
                <a:rect l="l" t="t" r="r" b="b"/>
                <a:pathLst>
                  <a:path w="269" h="165" extrusionOk="0">
                    <a:moveTo>
                      <a:pt x="0" y="0"/>
                    </a:moveTo>
                    <a:cubicBezTo>
                      <a:pt x="90" y="60"/>
                      <a:pt x="179" y="120"/>
                      <a:pt x="268" y="164"/>
                    </a:cubicBezTo>
                    <a:cubicBezTo>
                      <a:pt x="179" y="120"/>
                      <a:pt x="90" y="6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99"/>
              <p:cNvSpPr/>
              <p:nvPr/>
            </p:nvSpPr>
            <p:spPr>
              <a:xfrm>
                <a:off x="7333595" y="3513457"/>
                <a:ext cx="7038" cy="11475"/>
              </a:xfrm>
              <a:custGeom>
                <a:avLst/>
                <a:gdLst/>
                <a:ahLst/>
                <a:cxnLst/>
                <a:rect l="l" t="t" r="r" b="b"/>
                <a:pathLst>
                  <a:path w="165" h="269" extrusionOk="0">
                    <a:moveTo>
                      <a:pt x="1" y="0"/>
                    </a:moveTo>
                    <a:cubicBezTo>
                      <a:pt x="60" y="90"/>
                      <a:pt x="105" y="179"/>
                      <a:pt x="165" y="268"/>
                    </a:cubicBezTo>
                    <a:cubicBezTo>
                      <a:pt x="105" y="179"/>
                      <a:pt x="60" y="90"/>
                      <a:pt x="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99"/>
              <p:cNvSpPr/>
              <p:nvPr/>
            </p:nvSpPr>
            <p:spPr>
              <a:xfrm>
                <a:off x="7723478" y="3952182"/>
                <a:ext cx="11475" cy="7038"/>
              </a:xfrm>
              <a:custGeom>
                <a:avLst/>
                <a:gdLst/>
                <a:ahLst/>
                <a:cxnLst/>
                <a:rect l="l" t="t" r="r" b="b"/>
                <a:pathLst>
                  <a:path w="269" h="165" extrusionOk="0">
                    <a:moveTo>
                      <a:pt x="0" y="1"/>
                    </a:moveTo>
                    <a:cubicBezTo>
                      <a:pt x="90" y="60"/>
                      <a:pt x="179" y="120"/>
                      <a:pt x="268" y="164"/>
                    </a:cubicBezTo>
                    <a:cubicBezTo>
                      <a:pt x="179" y="120"/>
                      <a:pt x="90" y="60"/>
                      <a:pt x="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99"/>
              <p:cNvSpPr/>
              <p:nvPr/>
            </p:nvSpPr>
            <p:spPr>
              <a:xfrm>
                <a:off x="7430127" y="3651878"/>
                <a:ext cx="4479" cy="11475"/>
              </a:xfrm>
              <a:custGeom>
                <a:avLst/>
                <a:gdLst/>
                <a:ahLst/>
                <a:cxnLst/>
                <a:rect l="l" t="t" r="r" b="b"/>
                <a:pathLst>
                  <a:path w="105" h="269" extrusionOk="0">
                    <a:moveTo>
                      <a:pt x="0" y="0"/>
                    </a:moveTo>
                    <a:cubicBezTo>
                      <a:pt x="30" y="89"/>
                      <a:pt x="60" y="179"/>
                      <a:pt x="105" y="268"/>
                    </a:cubicBezTo>
                    <a:cubicBezTo>
                      <a:pt x="60" y="179"/>
                      <a:pt x="30" y="89"/>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99"/>
              <p:cNvSpPr/>
              <p:nvPr/>
            </p:nvSpPr>
            <p:spPr>
              <a:xfrm>
                <a:off x="7652966" y="1778773"/>
                <a:ext cx="11475" cy="9555"/>
              </a:xfrm>
              <a:custGeom>
                <a:avLst/>
                <a:gdLst/>
                <a:ahLst/>
                <a:cxnLst/>
                <a:rect l="l" t="t" r="r" b="b"/>
                <a:pathLst>
                  <a:path w="269" h="224" extrusionOk="0">
                    <a:moveTo>
                      <a:pt x="269" y="1"/>
                    </a:moveTo>
                    <a:cubicBezTo>
                      <a:pt x="180" y="75"/>
                      <a:pt x="90" y="149"/>
                      <a:pt x="1" y="224"/>
                    </a:cubicBezTo>
                    <a:cubicBezTo>
                      <a:pt x="90" y="149"/>
                      <a:pt x="180" y="75"/>
                      <a:pt x="26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99"/>
              <p:cNvSpPr/>
              <p:nvPr/>
            </p:nvSpPr>
            <p:spPr>
              <a:xfrm>
                <a:off x="7286630" y="2485469"/>
                <a:ext cx="7038" cy="11475"/>
              </a:xfrm>
              <a:custGeom>
                <a:avLst/>
                <a:gdLst/>
                <a:ahLst/>
                <a:cxnLst/>
                <a:rect l="l" t="t" r="r" b="b"/>
                <a:pathLst>
                  <a:path w="165" h="269" extrusionOk="0">
                    <a:moveTo>
                      <a:pt x="164" y="1"/>
                    </a:moveTo>
                    <a:lnTo>
                      <a:pt x="0" y="2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99"/>
              <p:cNvSpPr/>
              <p:nvPr/>
            </p:nvSpPr>
            <p:spPr>
              <a:xfrm>
                <a:off x="7258690" y="2548985"/>
                <a:ext cx="4479" cy="11432"/>
              </a:xfrm>
              <a:custGeom>
                <a:avLst/>
                <a:gdLst/>
                <a:ahLst/>
                <a:cxnLst/>
                <a:rect l="l" t="t" r="r" b="b"/>
                <a:pathLst>
                  <a:path w="105" h="268" extrusionOk="0">
                    <a:moveTo>
                      <a:pt x="105" y="0"/>
                    </a:moveTo>
                    <a:cubicBezTo>
                      <a:pt x="75" y="89"/>
                      <a:pt x="30" y="179"/>
                      <a:pt x="1" y="268"/>
                    </a:cubicBezTo>
                    <a:cubicBezTo>
                      <a:pt x="30" y="179"/>
                      <a:pt x="75" y="89"/>
                      <a:pt x="10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99"/>
              <p:cNvSpPr/>
              <p:nvPr/>
            </p:nvSpPr>
            <p:spPr>
              <a:xfrm>
                <a:off x="7411060" y="2084196"/>
                <a:ext cx="5119" cy="12115"/>
              </a:xfrm>
              <a:custGeom>
                <a:avLst/>
                <a:gdLst/>
                <a:ahLst/>
                <a:cxnLst/>
                <a:rect l="l" t="t" r="r" b="b"/>
                <a:pathLst>
                  <a:path w="120" h="284" extrusionOk="0">
                    <a:moveTo>
                      <a:pt x="120" y="0"/>
                    </a:moveTo>
                    <a:cubicBezTo>
                      <a:pt x="75" y="90"/>
                      <a:pt x="46" y="179"/>
                      <a:pt x="1" y="283"/>
                    </a:cubicBezTo>
                    <a:cubicBezTo>
                      <a:pt x="46" y="179"/>
                      <a:pt x="75" y="90"/>
                      <a:pt x="1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99"/>
              <p:cNvSpPr/>
              <p:nvPr/>
            </p:nvSpPr>
            <p:spPr>
              <a:xfrm>
                <a:off x="7387598" y="2196554"/>
                <a:ext cx="5119" cy="11475"/>
              </a:xfrm>
              <a:custGeom>
                <a:avLst/>
                <a:gdLst/>
                <a:ahLst/>
                <a:cxnLst/>
                <a:rect l="l" t="t" r="r" b="b"/>
                <a:pathLst>
                  <a:path w="120" h="269" extrusionOk="0">
                    <a:moveTo>
                      <a:pt x="119" y="1"/>
                    </a:moveTo>
                    <a:cubicBezTo>
                      <a:pt x="75" y="90"/>
                      <a:pt x="45" y="180"/>
                      <a:pt x="0" y="269"/>
                    </a:cubicBezTo>
                    <a:cubicBezTo>
                      <a:pt x="45" y="180"/>
                      <a:pt x="75" y="90"/>
                      <a:pt x="11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99"/>
              <p:cNvSpPr/>
              <p:nvPr/>
            </p:nvSpPr>
            <p:spPr>
              <a:xfrm>
                <a:off x="7329159" y="2417517"/>
                <a:ext cx="7038" cy="9598"/>
              </a:xfrm>
              <a:custGeom>
                <a:avLst/>
                <a:gdLst/>
                <a:ahLst/>
                <a:cxnLst/>
                <a:rect l="l" t="t" r="r" b="b"/>
                <a:pathLst>
                  <a:path w="165" h="225" extrusionOk="0">
                    <a:moveTo>
                      <a:pt x="164" y="1"/>
                    </a:moveTo>
                    <a:cubicBezTo>
                      <a:pt x="105" y="75"/>
                      <a:pt x="45" y="150"/>
                      <a:pt x="1" y="224"/>
                    </a:cubicBezTo>
                    <a:cubicBezTo>
                      <a:pt x="45" y="150"/>
                      <a:pt x="105" y="75"/>
                      <a:pt x="1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99"/>
              <p:cNvSpPr/>
              <p:nvPr/>
            </p:nvSpPr>
            <p:spPr>
              <a:xfrm>
                <a:off x="7885360" y="3588362"/>
                <a:ext cx="23547" cy="26064"/>
              </a:xfrm>
              <a:custGeom>
                <a:avLst/>
                <a:gdLst/>
                <a:ahLst/>
                <a:cxnLst/>
                <a:rect l="l" t="t" r="r" b="b"/>
                <a:pathLst>
                  <a:path w="552" h="611" extrusionOk="0">
                    <a:moveTo>
                      <a:pt x="492" y="611"/>
                    </a:moveTo>
                    <a:cubicBezTo>
                      <a:pt x="343" y="492"/>
                      <a:pt x="209" y="358"/>
                      <a:pt x="75" y="224"/>
                    </a:cubicBezTo>
                    <a:cubicBezTo>
                      <a:pt x="31" y="164"/>
                      <a:pt x="31" y="75"/>
                      <a:pt x="1" y="1"/>
                    </a:cubicBezTo>
                    <a:cubicBezTo>
                      <a:pt x="75" y="75"/>
                      <a:pt x="165" y="150"/>
                      <a:pt x="239" y="224"/>
                    </a:cubicBezTo>
                    <a:cubicBezTo>
                      <a:pt x="343" y="328"/>
                      <a:pt x="447" y="447"/>
                      <a:pt x="552" y="551"/>
                    </a:cubicBezTo>
                    <a:cubicBezTo>
                      <a:pt x="537" y="566"/>
                      <a:pt x="507" y="596"/>
                      <a:pt x="492" y="61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99"/>
              <p:cNvSpPr/>
              <p:nvPr/>
            </p:nvSpPr>
            <p:spPr>
              <a:xfrm>
                <a:off x="7494880" y="3748368"/>
                <a:ext cx="28623" cy="28623"/>
              </a:xfrm>
              <a:custGeom>
                <a:avLst/>
                <a:gdLst/>
                <a:ahLst/>
                <a:cxnLst/>
                <a:rect l="l" t="t" r="r" b="b"/>
                <a:pathLst>
                  <a:path w="671" h="671" extrusionOk="0">
                    <a:moveTo>
                      <a:pt x="1" y="1"/>
                    </a:moveTo>
                    <a:cubicBezTo>
                      <a:pt x="224" y="224"/>
                      <a:pt x="447" y="447"/>
                      <a:pt x="670" y="670"/>
                    </a:cubicBezTo>
                    <a:cubicBezTo>
                      <a:pt x="447" y="447"/>
                      <a:pt x="224" y="224"/>
                      <a:pt x="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99"/>
              <p:cNvSpPr/>
              <p:nvPr/>
            </p:nvSpPr>
            <p:spPr>
              <a:xfrm>
                <a:off x="7868212" y="3990275"/>
                <a:ext cx="21670" cy="1962"/>
              </a:xfrm>
              <a:custGeom>
                <a:avLst/>
                <a:gdLst/>
                <a:ahLst/>
                <a:cxnLst/>
                <a:rect l="l" t="t" r="r" b="b"/>
                <a:pathLst>
                  <a:path w="508" h="46" extrusionOk="0">
                    <a:moveTo>
                      <a:pt x="1" y="1"/>
                    </a:moveTo>
                    <a:cubicBezTo>
                      <a:pt x="165" y="16"/>
                      <a:pt x="343" y="31"/>
                      <a:pt x="507" y="45"/>
                    </a:cubicBezTo>
                    <a:cubicBezTo>
                      <a:pt x="343" y="31"/>
                      <a:pt x="165" y="16"/>
                      <a:pt x="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99"/>
              <p:cNvSpPr/>
              <p:nvPr/>
            </p:nvSpPr>
            <p:spPr>
              <a:xfrm>
                <a:off x="8087297" y="3898221"/>
                <a:ext cx="6996" cy="13992"/>
              </a:xfrm>
              <a:custGeom>
                <a:avLst/>
                <a:gdLst/>
                <a:ahLst/>
                <a:cxnLst/>
                <a:rect l="l" t="t" r="r" b="b"/>
                <a:pathLst>
                  <a:path w="164" h="328" extrusionOk="0">
                    <a:moveTo>
                      <a:pt x="0" y="328"/>
                    </a:moveTo>
                    <a:cubicBezTo>
                      <a:pt x="45" y="224"/>
                      <a:pt x="104" y="120"/>
                      <a:pt x="164" y="1"/>
                    </a:cubicBezTo>
                    <a:cubicBezTo>
                      <a:pt x="104" y="120"/>
                      <a:pt x="45" y="224"/>
                      <a:pt x="0" y="32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99"/>
              <p:cNvSpPr/>
              <p:nvPr/>
            </p:nvSpPr>
            <p:spPr>
              <a:xfrm>
                <a:off x="8084738" y="2635323"/>
                <a:ext cx="7038" cy="12115"/>
              </a:xfrm>
              <a:custGeom>
                <a:avLst/>
                <a:gdLst/>
                <a:ahLst/>
                <a:cxnLst/>
                <a:rect l="l" t="t" r="r" b="b"/>
                <a:pathLst>
                  <a:path w="165" h="284" extrusionOk="0">
                    <a:moveTo>
                      <a:pt x="1" y="283"/>
                    </a:moveTo>
                    <a:cubicBezTo>
                      <a:pt x="60" y="194"/>
                      <a:pt x="105" y="105"/>
                      <a:pt x="164" y="0"/>
                    </a:cubicBezTo>
                    <a:cubicBezTo>
                      <a:pt x="105" y="105"/>
                      <a:pt x="60" y="194"/>
                      <a:pt x="1" y="283"/>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99"/>
              <p:cNvSpPr/>
              <p:nvPr/>
            </p:nvSpPr>
            <p:spPr>
              <a:xfrm>
                <a:off x="8072666" y="2654348"/>
                <a:ext cx="7038" cy="9598"/>
              </a:xfrm>
              <a:custGeom>
                <a:avLst/>
                <a:gdLst/>
                <a:ahLst/>
                <a:cxnLst/>
                <a:rect l="l" t="t" r="r" b="b"/>
                <a:pathLst>
                  <a:path w="165" h="225" extrusionOk="0">
                    <a:moveTo>
                      <a:pt x="1" y="224"/>
                    </a:moveTo>
                    <a:cubicBezTo>
                      <a:pt x="60" y="150"/>
                      <a:pt x="120" y="75"/>
                      <a:pt x="165" y="1"/>
                    </a:cubicBezTo>
                    <a:cubicBezTo>
                      <a:pt x="120" y="75"/>
                      <a:pt x="60" y="150"/>
                      <a:pt x="1" y="224"/>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99"/>
              <p:cNvSpPr/>
              <p:nvPr/>
            </p:nvSpPr>
            <p:spPr>
              <a:xfrm>
                <a:off x="8072666" y="3921725"/>
                <a:ext cx="7678" cy="8915"/>
              </a:xfrm>
              <a:custGeom>
                <a:avLst/>
                <a:gdLst/>
                <a:ahLst/>
                <a:cxnLst/>
                <a:rect l="l" t="t" r="r" b="b"/>
                <a:pathLst>
                  <a:path w="180" h="209" extrusionOk="0">
                    <a:moveTo>
                      <a:pt x="1" y="209"/>
                    </a:moveTo>
                    <a:cubicBezTo>
                      <a:pt x="60" y="149"/>
                      <a:pt x="120" y="75"/>
                      <a:pt x="179" y="0"/>
                    </a:cubicBezTo>
                    <a:cubicBezTo>
                      <a:pt x="120" y="75"/>
                      <a:pt x="60" y="149"/>
                      <a:pt x="1" y="20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99"/>
              <p:cNvSpPr/>
              <p:nvPr/>
            </p:nvSpPr>
            <p:spPr>
              <a:xfrm>
                <a:off x="8094251" y="3358527"/>
                <a:ext cx="7038" cy="8915"/>
              </a:xfrm>
              <a:custGeom>
                <a:avLst/>
                <a:gdLst/>
                <a:ahLst/>
                <a:cxnLst/>
                <a:rect l="l" t="t" r="r" b="b"/>
                <a:pathLst>
                  <a:path w="165" h="209" extrusionOk="0">
                    <a:moveTo>
                      <a:pt x="1" y="209"/>
                    </a:moveTo>
                    <a:cubicBezTo>
                      <a:pt x="60" y="134"/>
                      <a:pt x="105" y="75"/>
                      <a:pt x="165" y="0"/>
                    </a:cubicBezTo>
                    <a:cubicBezTo>
                      <a:pt x="105" y="75"/>
                      <a:pt x="60" y="134"/>
                      <a:pt x="1" y="20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99"/>
              <p:cNvSpPr/>
              <p:nvPr/>
            </p:nvSpPr>
            <p:spPr>
              <a:xfrm>
                <a:off x="7258050" y="2769308"/>
                <a:ext cx="798804" cy="1149918"/>
              </a:xfrm>
              <a:custGeom>
                <a:avLst/>
                <a:gdLst/>
                <a:ahLst/>
                <a:cxnLst/>
                <a:rect l="l" t="t" r="r" b="b"/>
                <a:pathLst>
                  <a:path w="18726" h="26957" extrusionOk="0">
                    <a:moveTo>
                      <a:pt x="17371" y="22402"/>
                    </a:moveTo>
                    <a:cubicBezTo>
                      <a:pt x="17461" y="22834"/>
                      <a:pt x="17282" y="23087"/>
                      <a:pt x="16850" y="23116"/>
                    </a:cubicBezTo>
                    <a:cubicBezTo>
                      <a:pt x="16612" y="23131"/>
                      <a:pt x="16374" y="23146"/>
                      <a:pt x="16166" y="22968"/>
                    </a:cubicBezTo>
                    <a:cubicBezTo>
                      <a:pt x="16136" y="22953"/>
                      <a:pt x="16076" y="22938"/>
                      <a:pt x="16046" y="22938"/>
                    </a:cubicBezTo>
                    <a:cubicBezTo>
                      <a:pt x="15496" y="22982"/>
                      <a:pt x="14960" y="22908"/>
                      <a:pt x="14439" y="22774"/>
                    </a:cubicBezTo>
                    <a:lnTo>
                      <a:pt x="14439" y="22774"/>
                    </a:lnTo>
                    <a:cubicBezTo>
                      <a:pt x="14216" y="22700"/>
                      <a:pt x="13992" y="22625"/>
                      <a:pt x="13784" y="22551"/>
                    </a:cubicBezTo>
                    <a:lnTo>
                      <a:pt x="13769" y="22551"/>
                    </a:lnTo>
                    <a:lnTo>
                      <a:pt x="12400" y="21940"/>
                    </a:lnTo>
                    <a:lnTo>
                      <a:pt x="12400" y="21940"/>
                    </a:lnTo>
                    <a:lnTo>
                      <a:pt x="11417" y="21449"/>
                    </a:lnTo>
                    <a:lnTo>
                      <a:pt x="11402" y="21464"/>
                    </a:lnTo>
                    <a:lnTo>
                      <a:pt x="11417" y="21449"/>
                    </a:lnTo>
                    <a:cubicBezTo>
                      <a:pt x="11298" y="21360"/>
                      <a:pt x="11179" y="21300"/>
                      <a:pt x="11090" y="21196"/>
                    </a:cubicBezTo>
                    <a:cubicBezTo>
                      <a:pt x="11001" y="21077"/>
                      <a:pt x="10896" y="21077"/>
                      <a:pt x="10762" y="21077"/>
                    </a:cubicBezTo>
                    <a:cubicBezTo>
                      <a:pt x="10494" y="21092"/>
                      <a:pt x="10241" y="21092"/>
                      <a:pt x="9973" y="21092"/>
                    </a:cubicBezTo>
                    <a:cubicBezTo>
                      <a:pt x="9914" y="21092"/>
                      <a:pt x="9854" y="21107"/>
                      <a:pt x="9795" y="21122"/>
                    </a:cubicBezTo>
                    <a:cubicBezTo>
                      <a:pt x="9795" y="21122"/>
                      <a:pt x="9795" y="21122"/>
                      <a:pt x="9795" y="21122"/>
                    </a:cubicBezTo>
                    <a:cubicBezTo>
                      <a:pt x="9676" y="21181"/>
                      <a:pt x="9572" y="21256"/>
                      <a:pt x="9467" y="21330"/>
                    </a:cubicBezTo>
                    <a:lnTo>
                      <a:pt x="9467" y="21345"/>
                    </a:lnTo>
                    <a:lnTo>
                      <a:pt x="9452" y="21330"/>
                    </a:lnTo>
                    <a:cubicBezTo>
                      <a:pt x="9378" y="21405"/>
                      <a:pt x="9304" y="21479"/>
                      <a:pt x="9229" y="21568"/>
                    </a:cubicBezTo>
                    <a:cubicBezTo>
                      <a:pt x="9214" y="21583"/>
                      <a:pt x="9199" y="21598"/>
                      <a:pt x="9199" y="21613"/>
                    </a:cubicBezTo>
                    <a:cubicBezTo>
                      <a:pt x="8946" y="21881"/>
                      <a:pt x="8902" y="22208"/>
                      <a:pt x="8976" y="22566"/>
                    </a:cubicBezTo>
                    <a:lnTo>
                      <a:pt x="8961" y="22566"/>
                    </a:lnTo>
                    <a:cubicBezTo>
                      <a:pt x="9021" y="23235"/>
                      <a:pt x="9244" y="23831"/>
                      <a:pt x="9676" y="24337"/>
                    </a:cubicBezTo>
                    <a:lnTo>
                      <a:pt x="9676" y="24337"/>
                    </a:lnTo>
                    <a:cubicBezTo>
                      <a:pt x="9750" y="24426"/>
                      <a:pt x="9825" y="24516"/>
                      <a:pt x="9899" y="24605"/>
                    </a:cubicBezTo>
                    <a:lnTo>
                      <a:pt x="9914" y="24605"/>
                    </a:lnTo>
                    <a:lnTo>
                      <a:pt x="9899" y="24605"/>
                    </a:lnTo>
                    <a:cubicBezTo>
                      <a:pt x="9973" y="24694"/>
                      <a:pt x="10048" y="24769"/>
                      <a:pt x="10122" y="24843"/>
                    </a:cubicBezTo>
                    <a:cubicBezTo>
                      <a:pt x="10137" y="24858"/>
                      <a:pt x="10152" y="24873"/>
                      <a:pt x="10167" y="24873"/>
                    </a:cubicBezTo>
                    <a:cubicBezTo>
                      <a:pt x="10241" y="24932"/>
                      <a:pt x="10331" y="24992"/>
                      <a:pt x="10405" y="25051"/>
                    </a:cubicBezTo>
                    <a:cubicBezTo>
                      <a:pt x="10509" y="25126"/>
                      <a:pt x="10614" y="25200"/>
                      <a:pt x="10733" y="25290"/>
                    </a:cubicBezTo>
                    <a:cubicBezTo>
                      <a:pt x="10777" y="25319"/>
                      <a:pt x="10837" y="25349"/>
                      <a:pt x="10881" y="25379"/>
                    </a:cubicBezTo>
                    <a:cubicBezTo>
                      <a:pt x="10986" y="25438"/>
                      <a:pt x="11075" y="25483"/>
                      <a:pt x="11164" y="25543"/>
                    </a:cubicBezTo>
                    <a:cubicBezTo>
                      <a:pt x="11254" y="25602"/>
                      <a:pt x="11358" y="25662"/>
                      <a:pt x="11447" y="25706"/>
                    </a:cubicBezTo>
                    <a:lnTo>
                      <a:pt x="11447" y="25691"/>
                    </a:lnTo>
                    <a:lnTo>
                      <a:pt x="11447" y="25706"/>
                    </a:lnTo>
                    <a:cubicBezTo>
                      <a:pt x="11581" y="25781"/>
                      <a:pt x="11700" y="25855"/>
                      <a:pt x="11834" y="25930"/>
                    </a:cubicBezTo>
                    <a:lnTo>
                      <a:pt x="11834" y="25930"/>
                    </a:lnTo>
                    <a:lnTo>
                      <a:pt x="12325" y="26153"/>
                    </a:lnTo>
                    <a:cubicBezTo>
                      <a:pt x="12415" y="26183"/>
                      <a:pt x="12519" y="26212"/>
                      <a:pt x="12608" y="26257"/>
                    </a:cubicBezTo>
                    <a:cubicBezTo>
                      <a:pt x="12727" y="26287"/>
                      <a:pt x="12861" y="26332"/>
                      <a:pt x="12995" y="26376"/>
                    </a:cubicBezTo>
                    <a:cubicBezTo>
                      <a:pt x="13144" y="26406"/>
                      <a:pt x="13308" y="26436"/>
                      <a:pt x="13471" y="26480"/>
                    </a:cubicBezTo>
                    <a:cubicBezTo>
                      <a:pt x="13590" y="26495"/>
                      <a:pt x="13695" y="26510"/>
                      <a:pt x="13814" y="26525"/>
                    </a:cubicBezTo>
                    <a:lnTo>
                      <a:pt x="13814" y="26525"/>
                    </a:lnTo>
                    <a:cubicBezTo>
                      <a:pt x="14037" y="26540"/>
                      <a:pt x="14260" y="26570"/>
                      <a:pt x="14469" y="26585"/>
                    </a:cubicBezTo>
                    <a:lnTo>
                      <a:pt x="14484" y="26585"/>
                    </a:lnTo>
                    <a:cubicBezTo>
                      <a:pt x="14915" y="26644"/>
                      <a:pt x="15347" y="26644"/>
                      <a:pt x="15779" y="26585"/>
                    </a:cubicBezTo>
                    <a:cubicBezTo>
                      <a:pt x="15913" y="26585"/>
                      <a:pt x="16032" y="26585"/>
                      <a:pt x="16166" y="26585"/>
                    </a:cubicBezTo>
                    <a:cubicBezTo>
                      <a:pt x="16106" y="26629"/>
                      <a:pt x="16061" y="26704"/>
                      <a:pt x="15987" y="26719"/>
                    </a:cubicBezTo>
                    <a:cubicBezTo>
                      <a:pt x="15883" y="26763"/>
                      <a:pt x="15779" y="26793"/>
                      <a:pt x="15674" y="26808"/>
                    </a:cubicBezTo>
                    <a:cubicBezTo>
                      <a:pt x="14558" y="26957"/>
                      <a:pt x="13486" y="26853"/>
                      <a:pt x="12429" y="26480"/>
                    </a:cubicBezTo>
                    <a:cubicBezTo>
                      <a:pt x="11685" y="26227"/>
                      <a:pt x="11045" y="25811"/>
                      <a:pt x="10405" y="25379"/>
                    </a:cubicBezTo>
                    <a:cubicBezTo>
                      <a:pt x="9512" y="24754"/>
                      <a:pt x="8946" y="23920"/>
                      <a:pt x="8753" y="22819"/>
                    </a:cubicBezTo>
                    <a:cubicBezTo>
                      <a:pt x="8693" y="22461"/>
                      <a:pt x="8708" y="22104"/>
                      <a:pt x="8827" y="21747"/>
                    </a:cubicBezTo>
                    <a:lnTo>
                      <a:pt x="8827" y="21747"/>
                    </a:lnTo>
                    <a:cubicBezTo>
                      <a:pt x="8991" y="21568"/>
                      <a:pt x="9155" y="21375"/>
                      <a:pt x="9319" y="21196"/>
                    </a:cubicBezTo>
                    <a:lnTo>
                      <a:pt x="9319" y="21196"/>
                    </a:lnTo>
                    <a:cubicBezTo>
                      <a:pt x="9378" y="21152"/>
                      <a:pt x="9452" y="21122"/>
                      <a:pt x="9572" y="21062"/>
                    </a:cubicBezTo>
                    <a:cubicBezTo>
                      <a:pt x="9408" y="21018"/>
                      <a:pt x="9319" y="21003"/>
                      <a:pt x="9229" y="20988"/>
                    </a:cubicBezTo>
                    <a:cubicBezTo>
                      <a:pt x="8961" y="20913"/>
                      <a:pt x="8693" y="20824"/>
                      <a:pt x="8425" y="20750"/>
                    </a:cubicBezTo>
                    <a:cubicBezTo>
                      <a:pt x="8351" y="20705"/>
                      <a:pt x="8277" y="20675"/>
                      <a:pt x="8217" y="20631"/>
                    </a:cubicBezTo>
                    <a:cubicBezTo>
                      <a:pt x="8128" y="20571"/>
                      <a:pt x="8038" y="20512"/>
                      <a:pt x="7949" y="20452"/>
                    </a:cubicBezTo>
                    <a:lnTo>
                      <a:pt x="7934" y="20467"/>
                    </a:lnTo>
                    <a:lnTo>
                      <a:pt x="7949" y="20452"/>
                    </a:lnTo>
                    <a:cubicBezTo>
                      <a:pt x="7726" y="20258"/>
                      <a:pt x="7503" y="20050"/>
                      <a:pt x="7279" y="19857"/>
                    </a:cubicBezTo>
                    <a:lnTo>
                      <a:pt x="7279" y="19857"/>
                    </a:lnTo>
                    <a:lnTo>
                      <a:pt x="7294" y="19857"/>
                    </a:lnTo>
                    <a:cubicBezTo>
                      <a:pt x="7205" y="19752"/>
                      <a:pt x="7130" y="19633"/>
                      <a:pt x="7056" y="19529"/>
                    </a:cubicBezTo>
                    <a:cubicBezTo>
                      <a:pt x="7011" y="19455"/>
                      <a:pt x="6982" y="19380"/>
                      <a:pt x="6952" y="19321"/>
                    </a:cubicBezTo>
                    <a:cubicBezTo>
                      <a:pt x="6907" y="19217"/>
                      <a:pt x="6877" y="19127"/>
                      <a:pt x="6833" y="19038"/>
                    </a:cubicBezTo>
                    <a:cubicBezTo>
                      <a:pt x="6818" y="18978"/>
                      <a:pt x="6803" y="18934"/>
                      <a:pt x="6788" y="18874"/>
                    </a:cubicBezTo>
                    <a:cubicBezTo>
                      <a:pt x="6758" y="18651"/>
                      <a:pt x="6729" y="18428"/>
                      <a:pt x="6684" y="18204"/>
                    </a:cubicBezTo>
                    <a:cubicBezTo>
                      <a:pt x="6684" y="18160"/>
                      <a:pt x="6609" y="18130"/>
                      <a:pt x="6565" y="18085"/>
                    </a:cubicBezTo>
                    <a:lnTo>
                      <a:pt x="6565" y="18100"/>
                    </a:lnTo>
                    <a:lnTo>
                      <a:pt x="6565" y="18085"/>
                    </a:lnTo>
                    <a:cubicBezTo>
                      <a:pt x="6401" y="18011"/>
                      <a:pt x="6237" y="17951"/>
                      <a:pt x="6074" y="17877"/>
                    </a:cubicBezTo>
                    <a:lnTo>
                      <a:pt x="6074" y="17877"/>
                    </a:lnTo>
                    <a:cubicBezTo>
                      <a:pt x="5999" y="17862"/>
                      <a:pt x="5940" y="17832"/>
                      <a:pt x="5865" y="17832"/>
                    </a:cubicBezTo>
                    <a:cubicBezTo>
                      <a:pt x="5419" y="17817"/>
                      <a:pt x="4987" y="17907"/>
                      <a:pt x="4555" y="18041"/>
                    </a:cubicBezTo>
                    <a:cubicBezTo>
                      <a:pt x="4421" y="18070"/>
                      <a:pt x="4287" y="18175"/>
                      <a:pt x="4153" y="18249"/>
                    </a:cubicBezTo>
                    <a:cubicBezTo>
                      <a:pt x="4049" y="18175"/>
                      <a:pt x="4049" y="18070"/>
                      <a:pt x="4153" y="17996"/>
                    </a:cubicBezTo>
                    <a:cubicBezTo>
                      <a:pt x="4287" y="17907"/>
                      <a:pt x="4421" y="17832"/>
                      <a:pt x="4555" y="17773"/>
                    </a:cubicBezTo>
                    <a:cubicBezTo>
                      <a:pt x="4719" y="17713"/>
                      <a:pt x="4883" y="17669"/>
                      <a:pt x="5047" y="17609"/>
                    </a:cubicBezTo>
                    <a:cubicBezTo>
                      <a:pt x="5151" y="17594"/>
                      <a:pt x="5255" y="17579"/>
                      <a:pt x="5344" y="17549"/>
                    </a:cubicBezTo>
                    <a:cubicBezTo>
                      <a:pt x="5478" y="17535"/>
                      <a:pt x="5627" y="17520"/>
                      <a:pt x="5761" y="17505"/>
                    </a:cubicBezTo>
                    <a:cubicBezTo>
                      <a:pt x="6014" y="17564"/>
                      <a:pt x="6282" y="17609"/>
                      <a:pt x="6535" y="17669"/>
                    </a:cubicBezTo>
                    <a:cubicBezTo>
                      <a:pt x="6595" y="17698"/>
                      <a:pt x="6639" y="17728"/>
                      <a:pt x="6714" y="17773"/>
                    </a:cubicBezTo>
                    <a:cubicBezTo>
                      <a:pt x="6758" y="17549"/>
                      <a:pt x="6803" y="17356"/>
                      <a:pt x="6833" y="17162"/>
                    </a:cubicBezTo>
                    <a:lnTo>
                      <a:pt x="6937" y="16835"/>
                    </a:lnTo>
                    <a:cubicBezTo>
                      <a:pt x="6996" y="16686"/>
                      <a:pt x="7056" y="16552"/>
                      <a:pt x="7116" y="16403"/>
                    </a:cubicBezTo>
                    <a:lnTo>
                      <a:pt x="7116" y="16403"/>
                    </a:lnTo>
                    <a:cubicBezTo>
                      <a:pt x="7235" y="16195"/>
                      <a:pt x="7339" y="15972"/>
                      <a:pt x="7458" y="15748"/>
                    </a:cubicBezTo>
                    <a:lnTo>
                      <a:pt x="7443" y="15733"/>
                    </a:lnTo>
                    <a:lnTo>
                      <a:pt x="7458" y="15748"/>
                    </a:lnTo>
                    <a:cubicBezTo>
                      <a:pt x="7547" y="15659"/>
                      <a:pt x="7622" y="15555"/>
                      <a:pt x="7711" y="15466"/>
                    </a:cubicBezTo>
                    <a:cubicBezTo>
                      <a:pt x="7726" y="15451"/>
                      <a:pt x="7756" y="15421"/>
                      <a:pt x="7771" y="15406"/>
                    </a:cubicBezTo>
                    <a:cubicBezTo>
                      <a:pt x="7800" y="15391"/>
                      <a:pt x="7830" y="15361"/>
                      <a:pt x="7845" y="15346"/>
                    </a:cubicBezTo>
                    <a:cubicBezTo>
                      <a:pt x="7443" y="15257"/>
                      <a:pt x="7026" y="15168"/>
                      <a:pt x="6624" y="15064"/>
                    </a:cubicBezTo>
                    <a:lnTo>
                      <a:pt x="6624" y="15064"/>
                    </a:lnTo>
                    <a:cubicBezTo>
                      <a:pt x="6401" y="14930"/>
                      <a:pt x="6178" y="14781"/>
                      <a:pt x="5955" y="14632"/>
                    </a:cubicBezTo>
                    <a:cubicBezTo>
                      <a:pt x="5940" y="14617"/>
                      <a:pt x="5925" y="14602"/>
                      <a:pt x="5910" y="14587"/>
                    </a:cubicBezTo>
                    <a:cubicBezTo>
                      <a:pt x="5776" y="14409"/>
                      <a:pt x="5642" y="14245"/>
                      <a:pt x="5523" y="14081"/>
                    </a:cubicBezTo>
                    <a:lnTo>
                      <a:pt x="5523" y="14081"/>
                    </a:lnTo>
                    <a:cubicBezTo>
                      <a:pt x="5419" y="13858"/>
                      <a:pt x="5300" y="13635"/>
                      <a:pt x="5195" y="13411"/>
                    </a:cubicBezTo>
                    <a:lnTo>
                      <a:pt x="5195" y="13411"/>
                    </a:lnTo>
                    <a:cubicBezTo>
                      <a:pt x="5106" y="13054"/>
                      <a:pt x="5002" y="12682"/>
                      <a:pt x="4913" y="12325"/>
                    </a:cubicBezTo>
                    <a:cubicBezTo>
                      <a:pt x="4779" y="12295"/>
                      <a:pt x="4645" y="12265"/>
                      <a:pt x="4496" y="12221"/>
                    </a:cubicBezTo>
                    <a:cubicBezTo>
                      <a:pt x="4421" y="12206"/>
                      <a:pt x="4332" y="12161"/>
                      <a:pt x="4258" y="12161"/>
                    </a:cubicBezTo>
                    <a:cubicBezTo>
                      <a:pt x="4020" y="12161"/>
                      <a:pt x="3766" y="12176"/>
                      <a:pt x="3528" y="12191"/>
                    </a:cubicBezTo>
                    <a:cubicBezTo>
                      <a:pt x="3394" y="12206"/>
                      <a:pt x="3305" y="12161"/>
                      <a:pt x="3305" y="12027"/>
                    </a:cubicBezTo>
                    <a:cubicBezTo>
                      <a:pt x="3290" y="11834"/>
                      <a:pt x="3246" y="11640"/>
                      <a:pt x="3260" y="11447"/>
                    </a:cubicBezTo>
                    <a:cubicBezTo>
                      <a:pt x="3320" y="10955"/>
                      <a:pt x="3171" y="10524"/>
                      <a:pt x="2873" y="10152"/>
                    </a:cubicBezTo>
                    <a:cubicBezTo>
                      <a:pt x="2784" y="10033"/>
                      <a:pt x="2650" y="9943"/>
                      <a:pt x="2546" y="9839"/>
                    </a:cubicBezTo>
                    <a:cubicBezTo>
                      <a:pt x="2531" y="9824"/>
                      <a:pt x="2516" y="9809"/>
                      <a:pt x="2501" y="9794"/>
                    </a:cubicBezTo>
                    <a:cubicBezTo>
                      <a:pt x="2427" y="9660"/>
                      <a:pt x="2338" y="9541"/>
                      <a:pt x="2278" y="9407"/>
                    </a:cubicBezTo>
                    <a:cubicBezTo>
                      <a:pt x="2099" y="9035"/>
                      <a:pt x="2099" y="9005"/>
                      <a:pt x="1683" y="9035"/>
                    </a:cubicBezTo>
                    <a:cubicBezTo>
                      <a:pt x="1281" y="9050"/>
                      <a:pt x="968" y="8916"/>
                      <a:pt x="700" y="8633"/>
                    </a:cubicBezTo>
                    <a:cubicBezTo>
                      <a:pt x="626" y="8559"/>
                      <a:pt x="566" y="8470"/>
                      <a:pt x="507" y="8380"/>
                    </a:cubicBezTo>
                    <a:cubicBezTo>
                      <a:pt x="179" y="7830"/>
                      <a:pt x="1" y="7249"/>
                      <a:pt x="75" y="6609"/>
                    </a:cubicBezTo>
                    <a:cubicBezTo>
                      <a:pt x="105" y="6594"/>
                      <a:pt x="135" y="6564"/>
                      <a:pt x="179" y="6549"/>
                    </a:cubicBezTo>
                    <a:cubicBezTo>
                      <a:pt x="194" y="6683"/>
                      <a:pt x="209" y="6803"/>
                      <a:pt x="224" y="6936"/>
                    </a:cubicBezTo>
                    <a:cubicBezTo>
                      <a:pt x="224" y="6951"/>
                      <a:pt x="224" y="6966"/>
                      <a:pt x="224" y="6996"/>
                    </a:cubicBezTo>
                    <a:cubicBezTo>
                      <a:pt x="269" y="7145"/>
                      <a:pt x="298" y="7294"/>
                      <a:pt x="328" y="7457"/>
                    </a:cubicBezTo>
                    <a:cubicBezTo>
                      <a:pt x="343" y="7502"/>
                      <a:pt x="358" y="7547"/>
                      <a:pt x="373" y="7606"/>
                    </a:cubicBezTo>
                    <a:cubicBezTo>
                      <a:pt x="417" y="7696"/>
                      <a:pt x="462" y="7800"/>
                      <a:pt x="492" y="7889"/>
                    </a:cubicBezTo>
                    <a:cubicBezTo>
                      <a:pt x="566" y="8023"/>
                      <a:pt x="641" y="8142"/>
                      <a:pt x="700" y="8261"/>
                    </a:cubicBezTo>
                    <a:cubicBezTo>
                      <a:pt x="923" y="8618"/>
                      <a:pt x="1236" y="8827"/>
                      <a:pt x="1683" y="8797"/>
                    </a:cubicBezTo>
                    <a:cubicBezTo>
                      <a:pt x="1772" y="8782"/>
                      <a:pt x="1861" y="8797"/>
                      <a:pt x="1951" y="8797"/>
                    </a:cubicBezTo>
                    <a:cubicBezTo>
                      <a:pt x="2129" y="8797"/>
                      <a:pt x="2263" y="8872"/>
                      <a:pt x="2352" y="9020"/>
                    </a:cubicBezTo>
                    <a:cubicBezTo>
                      <a:pt x="2442" y="9154"/>
                      <a:pt x="2591" y="9259"/>
                      <a:pt x="2695" y="9363"/>
                    </a:cubicBezTo>
                    <a:lnTo>
                      <a:pt x="2695" y="9363"/>
                    </a:lnTo>
                    <a:cubicBezTo>
                      <a:pt x="2814" y="9467"/>
                      <a:pt x="2918" y="9556"/>
                      <a:pt x="3022" y="9660"/>
                    </a:cubicBezTo>
                    <a:cubicBezTo>
                      <a:pt x="3067" y="9690"/>
                      <a:pt x="3097" y="9720"/>
                      <a:pt x="3141" y="9750"/>
                    </a:cubicBezTo>
                    <a:cubicBezTo>
                      <a:pt x="3260" y="9869"/>
                      <a:pt x="3394" y="9973"/>
                      <a:pt x="3528" y="10092"/>
                    </a:cubicBezTo>
                    <a:cubicBezTo>
                      <a:pt x="3558" y="10122"/>
                      <a:pt x="3588" y="10152"/>
                      <a:pt x="3618" y="10181"/>
                    </a:cubicBezTo>
                    <a:cubicBezTo>
                      <a:pt x="3722" y="10315"/>
                      <a:pt x="3871" y="10405"/>
                      <a:pt x="3796" y="10613"/>
                    </a:cubicBezTo>
                    <a:cubicBezTo>
                      <a:pt x="3781" y="10643"/>
                      <a:pt x="3826" y="10717"/>
                      <a:pt x="3856" y="10762"/>
                    </a:cubicBezTo>
                    <a:cubicBezTo>
                      <a:pt x="3960" y="10896"/>
                      <a:pt x="4079" y="11030"/>
                      <a:pt x="4183" y="11179"/>
                    </a:cubicBezTo>
                    <a:lnTo>
                      <a:pt x="4198" y="11179"/>
                    </a:lnTo>
                    <a:lnTo>
                      <a:pt x="4407" y="11357"/>
                    </a:lnTo>
                    <a:cubicBezTo>
                      <a:pt x="4421" y="11372"/>
                      <a:pt x="4436" y="11387"/>
                      <a:pt x="4451" y="11402"/>
                    </a:cubicBezTo>
                    <a:lnTo>
                      <a:pt x="4674" y="11566"/>
                    </a:lnTo>
                    <a:cubicBezTo>
                      <a:pt x="4749" y="11625"/>
                      <a:pt x="4823" y="11670"/>
                      <a:pt x="4898" y="11729"/>
                    </a:cubicBezTo>
                    <a:cubicBezTo>
                      <a:pt x="4942" y="11729"/>
                      <a:pt x="5002" y="11744"/>
                      <a:pt x="5002" y="11729"/>
                    </a:cubicBezTo>
                    <a:cubicBezTo>
                      <a:pt x="5032" y="11625"/>
                      <a:pt x="5047" y="11506"/>
                      <a:pt x="5076" y="11387"/>
                    </a:cubicBezTo>
                    <a:cubicBezTo>
                      <a:pt x="5091" y="11328"/>
                      <a:pt x="5106" y="11268"/>
                      <a:pt x="5121" y="11223"/>
                    </a:cubicBezTo>
                    <a:cubicBezTo>
                      <a:pt x="5166" y="11134"/>
                      <a:pt x="5210" y="11045"/>
                      <a:pt x="5240" y="10955"/>
                    </a:cubicBezTo>
                    <a:cubicBezTo>
                      <a:pt x="5285" y="10896"/>
                      <a:pt x="5315" y="10836"/>
                      <a:pt x="5344" y="10777"/>
                    </a:cubicBezTo>
                    <a:cubicBezTo>
                      <a:pt x="5404" y="10747"/>
                      <a:pt x="5463" y="10702"/>
                      <a:pt x="5538" y="10643"/>
                    </a:cubicBezTo>
                    <a:cubicBezTo>
                      <a:pt x="5091" y="10345"/>
                      <a:pt x="4749" y="9988"/>
                      <a:pt x="4436" y="9616"/>
                    </a:cubicBezTo>
                    <a:cubicBezTo>
                      <a:pt x="4317" y="9467"/>
                      <a:pt x="4213" y="9318"/>
                      <a:pt x="4094" y="9169"/>
                    </a:cubicBezTo>
                    <a:lnTo>
                      <a:pt x="4079" y="9184"/>
                    </a:lnTo>
                    <a:cubicBezTo>
                      <a:pt x="4079" y="9184"/>
                      <a:pt x="4094" y="9169"/>
                      <a:pt x="4094" y="9169"/>
                    </a:cubicBezTo>
                    <a:cubicBezTo>
                      <a:pt x="3960" y="8961"/>
                      <a:pt x="3811" y="8738"/>
                      <a:pt x="3662" y="8514"/>
                    </a:cubicBezTo>
                    <a:lnTo>
                      <a:pt x="3647" y="8529"/>
                    </a:lnTo>
                    <a:lnTo>
                      <a:pt x="3662" y="8514"/>
                    </a:lnTo>
                    <a:cubicBezTo>
                      <a:pt x="3603" y="8425"/>
                      <a:pt x="3543" y="8336"/>
                      <a:pt x="3484" y="8246"/>
                    </a:cubicBezTo>
                    <a:lnTo>
                      <a:pt x="3499" y="8246"/>
                    </a:lnTo>
                    <a:cubicBezTo>
                      <a:pt x="3409" y="8112"/>
                      <a:pt x="3335" y="7993"/>
                      <a:pt x="3260" y="7859"/>
                    </a:cubicBezTo>
                    <a:lnTo>
                      <a:pt x="3260" y="7859"/>
                    </a:lnTo>
                    <a:cubicBezTo>
                      <a:pt x="3156" y="7636"/>
                      <a:pt x="3052" y="7428"/>
                      <a:pt x="2933" y="7204"/>
                    </a:cubicBezTo>
                    <a:lnTo>
                      <a:pt x="2933" y="7204"/>
                    </a:lnTo>
                    <a:cubicBezTo>
                      <a:pt x="2903" y="7115"/>
                      <a:pt x="2859" y="7026"/>
                      <a:pt x="2814" y="6936"/>
                    </a:cubicBezTo>
                    <a:cubicBezTo>
                      <a:pt x="2799" y="6877"/>
                      <a:pt x="2784" y="6817"/>
                      <a:pt x="2769" y="6773"/>
                    </a:cubicBezTo>
                    <a:cubicBezTo>
                      <a:pt x="2739" y="6654"/>
                      <a:pt x="2695" y="6535"/>
                      <a:pt x="2665" y="6430"/>
                    </a:cubicBezTo>
                    <a:lnTo>
                      <a:pt x="2665" y="6430"/>
                    </a:lnTo>
                    <a:cubicBezTo>
                      <a:pt x="2665" y="6401"/>
                      <a:pt x="2665" y="6371"/>
                      <a:pt x="2665" y="6356"/>
                    </a:cubicBezTo>
                    <a:cubicBezTo>
                      <a:pt x="2457" y="5627"/>
                      <a:pt x="2382" y="4882"/>
                      <a:pt x="2308" y="4138"/>
                    </a:cubicBezTo>
                    <a:cubicBezTo>
                      <a:pt x="2293" y="4034"/>
                      <a:pt x="2338" y="4019"/>
                      <a:pt x="2427" y="4034"/>
                    </a:cubicBezTo>
                    <a:cubicBezTo>
                      <a:pt x="2442" y="4049"/>
                      <a:pt x="2442" y="4064"/>
                      <a:pt x="2457" y="4079"/>
                    </a:cubicBezTo>
                    <a:cubicBezTo>
                      <a:pt x="2486" y="4198"/>
                      <a:pt x="2516" y="4302"/>
                      <a:pt x="2531" y="4406"/>
                    </a:cubicBezTo>
                    <a:lnTo>
                      <a:pt x="2531" y="4406"/>
                    </a:lnTo>
                    <a:cubicBezTo>
                      <a:pt x="2561" y="4555"/>
                      <a:pt x="2576" y="4719"/>
                      <a:pt x="2605" y="4867"/>
                    </a:cubicBezTo>
                    <a:cubicBezTo>
                      <a:pt x="2680" y="5254"/>
                      <a:pt x="2769" y="5627"/>
                      <a:pt x="2859" y="6014"/>
                    </a:cubicBezTo>
                    <a:lnTo>
                      <a:pt x="2859" y="5999"/>
                    </a:lnTo>
                    <a:lnTo>
                      <a:pt x="3141" y="6847"/>
                    </a:lnTo>
                    <a:cubicBezTo>
                      <a:pt x="3216" y="7011"/>
                      <a:pt x="3260" y="7190"/>
                      <a:pt x="3350" y="7338"/>
                    </a:cubicBezTo>
                    <a:cubicBezTo>
                      <a:pt x="3662" y="7859"/>
                      <a:pt x="3975" y="8380"/>
                      <a:pt x="4302" y="8886"/>
                    </a:cubicBezTo>
                    <a:cubicBezTo>
                      <a:pt x="4302" y="8901"/>
                      <a:pt x="4332" y="8916"/>
                      <a:pt x="4347" y="8916"/>
                    </a:cubicBezTo>
                    <a:cubicBezTo>
                      <a:pt x="4392" y="8991"/>
                      <a:pt x="4451" y="9065"/>
                      <a:pt x="4511" y="9154"/>
                    </a:cubicBezTo>
                    <a:lnTo>
                      <a:pt x="4511" y="9139"/>
                    </a:lnTo>
                    <a:cubicBezTo>
                      <a:pt x="4570" y="9214"/>
                      <a:pt x="4615" y="9288"/>
                      <a:pt x="4674" y="9363"/>
                    </a:cubicBezTo>
                    <a:lnTo>
                      <a:pt x="4674" y="9363"/>
                    </a:lnTo>
                    <a:cubicBezTo>
                      <a:pt x="4749" y="9452"/>
                      <a:pt x="4823" y="9556"/>
                      <a:pt x="4898" y="9646"/>
                    </a:cubicBezTo>
                    <a:cubicBezTo>
                      <a:pt x="4987" y="9809"/>
                      <a:pt x="5121" y="9928"/>
                      <a:pt x="5285" y="10018"/>
                    </a:cubicBezTo>
                    <a:lnTo>
                      <a:pt x="5553" y="10241"/>
                    </a:lnTo>
                    <a:lnTo>
                      <a:pt x="5568" y="10241"/>
                    </a:lnTo>
                    <a:lnTo>
                      <a:pt x="5553" y="10241"/>
                    </a:lnTo>
                    <a:cubicBezTo>
                      <a:pt x="5672" y="10330"/>
                      <a:pt x="5776" y="10405"/>
                      <a:pt x="5895" y="10479"/>
                    </a:cubicBezTo>
                    <a:cubicBezTo>
                      <a:pt x="5999" y="10524"/>
                      <a:pt x="6089" y="10598"/>
                      <a:pt x="6193" y="10643"/>
                    </a:cubicBezTo>
                    <a:cubicBezTo>
                      <a:pt x="6669" y="10821"/>
                      <a:pt x="7130" y="11000"/>
                      <a:pt x="7651" y="11015"/>
                    </a:cubicBezTo>
                    <a:cubicBezTo>
                      <a:pt x="7964" y="11060"/>
                      <a:pt x="8291" y="11119"/>
                      <a:pt x="8604" y="11015"/>
                    </a:cubicBezTo>
                    <a:cubicBezTo>
                      <a:pt x="8961" y="10941"/>
                      <a:pt x="9319" y="10911"/>
                      <a:pt x="9616" y="10658"/>
                    </a:cubicBezTo>
                    <a:cubicBezTo>
                      <a:pt x="9646" y="10583"/>
                      <a:pt x="9661" y="10494"/>
                      <a:pt x="9691" y="10405"/>
                    </a:cubicBezTo>
                    <a:cubicBezTo>
                      <a:pt x="9765" y="10330"/>
                      <a:pt x="9839" y="10256"/>
                      <a:pt x="9914" y="10181"/>
                    </a:cubicBezTo>
                    <a:cubicBezTo>
                      <a:pt x="10063" y="10107"/>
                      <a:pt x="10212" y="10033"/>
                      <a:pt x="10360" y="9958"/>
                    </a:cubicBezTo>
                    <a:lnTo>
                      <a:pt x="10688" y="9913"/>
                    </a:lnTo>
                    <a:lnTo>
                      <a:pt x="10688" y="9913"/>
                    </a:lnTo>
                    <a:cubicBezTo>
                      <a:pt x="10807" y="9884"/>
                      <a:pt x="10911" y="9839"/>
                      <a:pt x="11030" y="9809"/>
                    </a:cubicBezTo>
                    <a:lnTo>
                      <a:pt x="11030" y="9809"/>
                    </a:lnTo>
                    <a:cubicBezTo>
                      <a:pt x="11149" y="9750"/>
                      <a:pt x="11283" y="9690"/>
                      <a:pt x="11417" y="9631"/>
                    </a:cubicBezTo>
                    <a:cubicBezTo>
                      <a:pt x="11670" y="9646"/>
                      <a:pt x="11894" y="9541"/>
                      <a:pt x="12117" y="9407"/>
                    </a:cubicBezTo>
                    <a:cubicBezTo>
                      <a:pt x="12236" y="9333"/>
                      <a:pt x="12355" y="9259"/>
                      <a:pt x="12519" y="9154"/>
                    </a:cubicBezTo>
                    <a:cubicBezTo>
                      <a:pt x="12295" y="9095"/>
                      <a:pt x="12132" y="9050"/>
                      <a:pt x="11953" y="9020"/>
                    </a:cubicBezTo>
                    <a:lnTo>
                      <a:pt x="11953" y="9020"/>
                    </a:lnTo>
                    <a:cubicBezTo>
                      <a:pt x="11864" y="8976"/>
                      <a:pt x="11775" y="8946"/>
                      <a:pt x="11685" y="8901"/>
                    </a:cubicBezTo>
                    <a:cubicBezTo>
                      <a:pt x="11685" y="8901"/>
                      <a:pt x="11685" y="8901"/>
                      <a:pt x="11685" y="8901"/>
                    </a:cubicBezTo>
                    <a:cubicBezTo>
                      <a:pt x="11343" y="8663"/>
                      <a:pt x="10986" y="8425"/>
                      <a:pt x="10643" y="8187"/>
                    </a:cubicBezTo>
                    <a:lnTo>
                      <a:pt x="9929" y="7472"/>
                    </a:lnTo>
                    <a:lnTo>
                      <a:pt x="9914" y="7487"/>
                    </a:lnTo>
                    <a:lnTo>
                      <a:pt x="9929" y="7472"/>
                    </a:lnTo>
                    <a:cubicBezTo>
                      <a:pt x="9869" y="7383"/>
                      <a:pt x="9810" y="7294"/>
                      <a:pt x="9750" y="7204"/>
                    </a:cubicBezTo>
                    <a:cubicBezTo>
                      <a:pt x="9691" y="7100"/>
                      <a:pt x="9646" y="6981"/>
                      <a:pt x="9586" y="6877"/>
                    </a:cubicBezTo>
                    <a:cubicBezTo>
                      <a:pt x="9512" y="6669"/>
                      <a:pt x="9438" y="6460"/>
                      <a:pt x="9348" y="6252"/>
                    </a:cubicBezTo>
                    <a:cubicBezTo>
                      <a:pt x="9244" y="6296"/>
                      <a:pt x="9155" y="6341"/>
                      <a:pt x="9080" y="6371"/>
                    </a:cubicBezTo>
                    <a:lnTo>
                      <a:pt x="9080" y="6371"/>
                    </a:lnTo>
                    <a:cubicBezTo>
                      <a:pt x="8976" y="6386"/>
                      <a:pt x="8887" y="6401"/>
                      <a:pt x="8783" y="6430"/>
                    </a:cubicBezTo>
                    <a:cubicBezTo>
                      <a:pt x="8530" y="6505"/>
                      <a:pt x="8262" y="6520"/>
                      <a:pt x="8009" y="6490"/>
                    </a:cubicBezTo>
                    <a:cubicBezTo>
                      <a:pt x="7830" y="6460"/>
                      <a:pt x="7666" y="6416"/>
                      <a:pt x="7503" y="6371"/>
                    </a:cubicBezTo>
                    <a:lnTo>
                      <a:pt x="7503" y="6371"/>
                    </a:lnTo>
                    <a:cubicBezTo>
                      <a:pt x="7175" y="6192"/>
                      <a:pt x="6848" y="5999"/>
                      <a:pt x="6520" y="5820"/>
                    </a:cubicBezTo>
                    <a:lnTo>
                      <a:pt x="6505" y="5835"/>
                    </a:lnTo>
                    <a:lnTo>
                      <a:pt x="6520" y="5820"/>
                    </a:lnTo>
                    <a:cubicBezTo>
                      <a:pt x="6342" y="5627"/>
                      <a:pt x="6178" y="5418"/>
                      <a:pt x="6014" y="5225"/>
                    </a:cubicBezTo>
                    <a:cubicBezTo>
                      <a:pt x="5969" y="5180"/>
                      <a:pt x="5940" y="5121"/>
                      <a:pt x="5910" y="5061"/>
                    </a:cubicBezTo>
                    <a:cubicBezTo>
                      <a:pt x="5821" y="4882"/>
                      <a:pt x="5716" y="4689"/>
                      <a:pt x="5627" y="4510"/>
                    </a:cubicBezTo>
                    <a:lnTo>
                      <a:pt x="5627" y="4510"/>
                    </a:lnTo>
                    <a:cubicBezTo>
                      <a:pt x="5597" y="4406"/>
                      <a:pt x="5553" y="4287"/>
                      <a:pt x="5523" y="4183"/>
                    </a:cubicBezTo>
                    <a:lnTo>
                      <a:pt x="5523" y="4183"/>
                    </a:lnTo>
                    <a:cubicBezTo>
                      <a:pt x="5359" y="3662"/>
                      <a:pt x="5389" y="3141"/>
                      <a:pt x="5389" y="2605"/>
                    </a:cubicBezTo>
                    <a:cubicBezTo>
                      <a:pt x="5404" y="2337"/>
                      <a:pt x="5389" y="2054"/>
                      <a:pt x="5419" y="1786"/>
                    </a:cubicBezTo>
                    <a:cubicBezTo>
                      <a:pt x="5448" y="1518"/>
                      <a:pt x="5344" y="1310"/>
                      <a:pt x="5151" y="1131"/>
                    </a:cubicBezTo>
                    <a:cubicBezTo>
                      <a:pt x="4883" y="893"/>
                      <a:pt x="4600" y="655"/>
                      <a:pt x="4317" y="432"/>
                    </a:cubicBezTo>
                    <a:lnTo>
                      <a:pt x="4302" y="432"/>
                    </a:lnTo>
                    <a:lnTo>
                      <a:pt x="4317" y="432"/>
                    </a:lnTo>
                    <a:cubicBezTo>
                      <a:pt x="4198" y="298"/>
                      <a:pt x="4094" y="179"/>
                      <a:pt x="3975" y="60"/>
                    </a:cubicBezTo>
                    <a:lnTo>
                      <a:pt x="4034" y="0"/>
                    </a:lnTo>
                    <a:cubicBezTo>
                      <a:pt x="4079" y="30"/>
                      <a:pt x="4139" y="60"/>
                      <a:pt x="4183" y="75"/>
                    </a:cubicBezTo>
                    <a:cubicBezTo>
                      <a:pt x="4198" y="89"/>
                      <a:pt x="4213" y="104"/>
                      <a:pt x="4243" y="119"/>
                    </a:cubicBezTo>
                    <a:cubicBezTo>
                      <a:pt x="4317" y="179"/>
                      <a:pt x="4392" y="238"/>
                      <a:pt x="4466" y="298"/>
                    </a:cubicBezTo>
                    <a:cubicBezTo>
                      <a:pt x="4481" y="313"/>
                      <a:pt x="4496" y="328"/>
                      <a:pt x="4511" y="342"/>
                    </a:cubicBezTo>
                    <a:cubicBezTo>
                      <a:pt x="4600" y="417"/>
                      <a:pt x="4689" y="491"/>
                      <a:pt x="4794" y="566"/>
                    </a:cubicBezTo>
                    <a:lnTo>
                      <a:pt x="4794" y="566"/>
                    </a:lnTo>
                    <a:cubicBezTo>
                      <a:pt x="4868" y="625"/>
                      <a:pt x="4942" y="685"/>
                      <a:pt x="5017" y="744"/>
                    </a:cubicBezTo>
                    <a:cubicBezTo>
                      <a:pt x="5032" y="759"/>
                      <a:pt x="5047" y="759"/>
                      <a:pt x="5061" y="774"/>
                    </a:cubicBezTo>
                    <a:cubicBezTo>
                      <a:pt x="5121" y="834"/>
                      <a:pt x="5195" y="908"/>
                      <a:pt x="5255" y="968"/>
                    </a:cubicBezTo>
                    <a:cubicBezTo>
                      <a:pt x="5538" y="1206"/>
                      <a:pt x="5702" y="1489"/>
                      <a:pt x="5687" y="1890"/>
                    </a:cubicBezTo>
                    <a:cubicBezTo>
                      <a:pt x="5657" y="2337"/>
                      <a:pt x="5657" y="2784"/>
                      <a:pt x="5657" y="3230"/>
                    </a:cubicBezTo>
                    <a:cubicBezTo>
                      <a:pt x="5657" y="3483"/>
                      <a:pt x="5672" y="3736"/>
                      <a:pt x="5791" y="3974"/>
                    </a:cubicBezTo>
                    <a:lnTo>
                      <a:pt x="5791" y="3960"/>
                    </a:lnTo>
                    <a:cubicBezTo>
                      <a:pt x="5821" y="4079"/>
                      <a:pt x="5865" y="4183"/>
                      <a:pt x="5895" y="4302"/>
                    </a:cubicBezTo>
                    <a:lnTo>
                      <a:pt x="6148" y="4793"/>
                    </a:lnTo>
                    <a:cubicBezTo>
                      <a:pt x="6208" y="4882"/>
                      <a:pt x="6267" y="4987"/>
                      <a:pt x="6342" y="5076"/>
                    </a:cubicBezTo>
                    <a:cubicBezTo>
                      <a:pt x="6386" y="5150"/>
                      <a:pt x="6431" y="5225"/>
                      <a:pt x="6490" y="5284"/>
                    </a:cubicBezTo>
                    <a:cubicBezTo>
                      <a:pt x="6580" y="5388"/>
                      <a:pt x="6669" y="5478"/>
                      <a:pt x="6773" y="5582"/>
                    </a:cubicBezTo>
                    <a:cubicBezTo>
                      <a:pt x="6907" y="5671"/>
                      <a:pt x="7056" y="5746"/>
                      <a:pt x="7190" y="5835"/>
                    </a:cubicBezTo>
                    <a:cubicBezTo>
                      <a:pt x="7309" y="5895"/>
                      <a:pt x="7428" y="5954"/>
                      <a:pt x="7547" y="6014"/>
                    </a:cubicBezTo>
                    <a:cubicBezTo>
                      <a:pt x="7592" y="6029"/>
                      <a:pt x="7651" y="6043"/>
                      <a:pt x="7696" y="6058"/>
                    </a:cubicBezTo>
                    <a:cubicBezTo>
                      <a:pt x="7994" y="6192"/>
                      <a:pt x="8306" y="6222"/>
                      <a:pt x="8619" y="6118"/>
                    </a:cubicBezTo>
                    <a:lnTo>
                      <a:pt x="9199" y="5939"/>
                    </a:lnTo>
                    <a:cubicBezTo>
                      <a:pt x="9229" y="5924"/>
                      <a:pt x="9289" y="5909"/>
                      <a:pt x="9289" y="5880"/>
                    </a:cubicBezTo>
                    <a:cubicBezTo>
                      <a:pt x="9333" y="5731"/>
                      <a:pt x="9393" y="5761"/>
                      <a:pt x="9467" y="5850"/>
                    </a:cubicBezTo>
                    <a:lnTo>
                      <a:pt x="9452" y="5850"/>
                    </a:lnTo>
                    <a:cubicBezTo>
                      <a:pt x="9631" y="6192"/>
                      <a:pt x="9795" y="6549"/>
                      <a:pt x="9959" y="6907"/>
                    </a:cubicBezTo>
                    <a:cubicBezTo>
                      <a:pt x="9973" y="6936"/>
                      <a:pt x="9988" y="6966"/>
                      <a:pt x="10003" y="6996"/>
                    </a:cubicBezTo>
                    <a:cubicBezTo>
                      <a:pt x="10093" y="7115"/>
                      <a:pt x="10167" y="7219"/>
                      <a:pt x="10241" y="7338"/>
                    </a:cubicBezTo>
                    <a:cubicBezTo>
                      <a:pt x="10256" y="7353"/>
                      <a:pt x="10256" y="7368"/>
                      <a:pt x="10271" y="7383"/>
                    </a:cubicBezTo>
                    <a:cubicBezTo>
                      <a:pt x="10390" y="7502"/>
                      <a:pt x="10509" y="7606"/>
                      <a:pt x="10628" y="7725"/>
                    </a:cubicBezTo>
                    <a:cubicBezTo>
                      <a:pt x="10673" y="7770"/>
                      <a:pt x="10733" y="7830"/>
                      <a:pt x="10792" y="7874"/>
                    </a:cubicBezTo>
                    <a:cubicBezTo>
                      <a:pt x="10867" y="7934"/>
                      <a:pt x="10941" y="7993"/>
                      <a:pt x="11015" y="8053"/>
                    </a:cubicBezTo>
                    <a:cubicBezTo>
                      <a:pt x="11254" y="8276"/>
                      <a:pt x="11521" y="8470"/>
                      <a:pt x="11834" y="8589"/>
                    </a:cubicBezTo>
                    <a:lnTo>
                      <a:pt x="12102" y="8708"/>
                    </a:lnTo>
                    <a:cubicBezTo>
                      <a:pt x="12281" y="8797"/>
                      <a:pt x="12459" y="8812"/>
                      <a:pt x="12653" y="8812"/>
                    </a:cubicBezTo>
                    <a:lnTo>
                      <a:pt x="13099" y="8857"/>
                    </a:lnTo>
                    <a:cubicBezTo>
                      <a:pt x="13189" y="8827"/>
                      <a:pt x="13278" y="8812"/>
                      <a:pt x="13337" y="8767"/>
                    </a:cubicBezTo>
                    <a:cubicBezTo>
                      <a:pt x="13501" y="8604"/>
                      <a:pt x="13724" y="8529"/>
                      <a:pt x="13933" y="8425"/>
                    </a:cubicBezTo>
                    <a:cubicBezTo>
                      <a:pt x="14052" y="8410"/>
                      <a:pt x="14156" y="8395"/>
                      <a:pt x="14275" y="8365"/>
                    </a:cubicBezTo>
                    <a:cubicBezTo>
                      <a:pt x="14379" y="8351"/>
                      <a:pt x="14484" y="8336"/>
                      <a:pt x="14588" y="8321"/>
                    </a:cubicBezTo>
                    <a:cubicBezTo>
                      <a:pt x="14707" y="8291"/>
                      <a:pt x="14826" y="8276"/>
                      <a:pt x="14930" y="8261"/>
                    </a:cubicBezTo>
                    <a:cubicBezTo>
                      <a:pt x="15332" y="8217"/>
                      <a:pt x="15704" y="8380"/>
                      <a:pt x="16076" y="8485"/>
                    </a:cubicBezTo>
                    <a:cubicBezTo>
                      <a:pt x="16180" y="8544"/>
                      <a:pt x="16285" y="8604"/>
                      <a:pt x="16404" y="8663"/>
                    </a:cubicBezTo>
                    <a:lnTo>
                      <a:pt x="16835" y="8916"/>
                    </a:lnTo>
                    <a:lnTo>
                      <a:pt x="17163" y="9259"/>
                    </a:lnTo>
                    <a:lnTo>
                      <a:pt x="17163" y="9259"/>
                    </a:lnTo>
                    <a:cubicBezTo>
                      <a:pt x="17222" y="9348"/>
                      <a:pt x="17282" y="9452"/>
                      <a:pt x="17341" y="9541"/>
                    </a:cubicBezTo>
                    <a:cubicBezTo>
                      <a:pt x="17341" y="9571"/>
                      <a:pt x="17356" y="9601"/>
                      <a:pt x="17371" y="9646"/>
                    </a:cubicBezTo>
                    <a:cubicBezTo>
                      <a:pt x="17431" y="9765"/>
                      <a:pt x="17490" y="9899"/>
                      <a:pt x="17565" y="10033"/>
                    </a:cubicBezTo>
                    <a:cubicBezTo>
                      <a:pt x="17654" y="10345"/>
                      <a:pt x="17862" y="10583"/>
                      <a:pt x="18041" y="10851"/>
                    </a:cubicBezTo>
                    <a:cubicBezTo>
                      <a:pt x="18175" y="11015"/>
                      <a:pt x="18309" y="11194"/>
                      <a:pt x="18473" y="11372"/>
                    </a:cubicBezTo>
                    <a:cubicBezTo>
                      <a:pt x="18607" y="11536"/>
                      <a:pt x="18726" y="11700"/>
                      <a:pt x="18711" y="11938"/>
                    </a:cubicBezTo>
                    <a:cubicBezTo>
                      <a:pt x="18681" y="11923"/>
                      <a:pt x="18651" y="11893"/>
                      <a:pt x="18622" y="11878"/>
                    </a:cubicBezTo>
                    <a:cubicBezTo>
                      <a:pt x="18562" y="11789"/>
                      <a:pt x="18517" y="11685"/>
                      <a:pt x="18443" y="11625"/>
                    </a:cubicBezTo>
                    <a:cubicBezTo>
                      <a:pt x="18249" y="11447"/>
                      <a:pt x="18056" y="11268"/>
                      <a:pt x="17848" y="11104"/>
                    </a:cubicBezTo>
                    <a:cubicBezTo>
                      <a:pt x="17669" y="10851"/>
                      <a:pt x="17490" y="10583"/>
                      <a:pt x="17297" y="10330"/>
                    </a:cubicBezTo>
                    <a:lnTo>
                      <a:pt x="17297" y="10345"/>
                    </a:lnTo>
                    <a:lnTo>
                      <a:pt x="17312" y="10330"/>
                    </a:lnTo>
                    <a:cubicBezTo>
                      <a:pt x="17207" y="10152"/>
                      <a:pt x="17118" y="9973"/>
                      <a:pt x="17029" y="9780"/>
                    </a:cubicBezTo>
                    <a:lnTo>
                      <a:pt x="17029" y="9780"/>
                    </a:lnTo>
                    <a:cubicBezTo>
                      <a:pt x="16925" y="9526"/>
                      <a:pt x="16791" y="9273"/>
                      <a:pt x="16523" y="9125"/>
                    </a:cubicBezTo>
                    <a:cubicBezTo>
                      <a:pt x="16493" y="9110"/>
                      <a:pt x="16478" y="9095"/>
                      <a:pt x="16463" y="9080"/>
                    </a:cubicBezTo>
                    <a:cubicBezTo>
                      <a:pt x="16002" y="8589"/>
                      <a:pt x="15451" y="8395"/>
                      <a:pt x="14781" y="8499"/>
                    </a:cubicBezTo>
                    <a:cubicBezTo>
                      <a:pt x="14588" y="8529"/>
                      <a:pt x="14394" y="8559"/>
                      <a:pt x="14186" y="8589"/>
                    </a:cubicBezTo>
                    <a:cubicBezTo>
                      <a:pt x="13933" y="8633"/>
                      <a:pt x="13710" y="8708"/>
                      <a:pt x="13531" y="8901"/>
                    </a:cubicBezTo>
                    <a:lnTo>
                      <a:pt x="13546" y="8916"/>
                    </a:lnTo>
                    <a:lnTo>
                      <a:pt x="13531" y="8901"/>
                    </a:lnTo>
                    <a:cubicBezTo>
                      <a:pt x="13412" y="8991"/>
                      <a:pt x="13278" y="9080"/>
                      <a:pt x="13159" y="9184"/>
                    </a:cubicBezTo>
                    <a:cubicBezTo>
                      <a:pt x="12861" y="9378"/>
                      <a:pt x="12668" y="9660"/>
                      <a:pt x="12489" y="9943"/>
                    </a:cubicBezTo>
                    <a:lnTo>
                      <a:pt x="12504" y="9958"/>
                    </a:lnTo>
                    <a:lnTo>
                      <a:pt x="12489" y="9943"/>
                    </a:lnTo>
                    <a:cubicBezTo>
                      <a:pt x="12415" y="10062"/>
                      <a:pt x="12340" y="10167"/>
                      <a:pt x="12266" y="10286"/>
                    </a:cubicBezTo>
                    <a:lnTo>
                      <a:pt x="12266" y="10271"/>
                    </a:lnTo>
                    <a:cubicBezTo>
                      <a:pt x="12176" y="10479"/>
                      <a:pt x="12072" y="10687"/>
                      <a:pt x="11983" y="10896"/>
                    </a:cubicBezTo>
                    <a:cubicBezTo>
                      <a:pt x="11953" y="11000"/>
                      <a:pt x="11923" y="11104"/>
                      <a:pt x="11894" y="11208"/>
                    </a:cubicBezTo>
                    <a:cubicBezTo>
                      <a:pt x="11849" y="11387"/>
                      <a:pt x="11819" y="11581"/>
                      <a:pt x="11775" y="11774"/>
                    </a:cubicBezTo>
                    <a:lnTo>
                      <a:pt x="11775" y="11759"/>
                    </a:lnTo>
                    <a:cubicBezTo>
                      <a:pt x="11715" y="12221"/>
                      <a:pt x="11700" y="12667"/>
                      <a:pt x="11834" y="13114"/>
                    </a:cubicBezTo>
                    <a:lnTo>
                      <a:pt x="11834" y="13099"/>
                    </a:lnTo>
                    <a:cubicBezTo>
                      <a:pt x="11879" y="13292"/>
                      <a:pt x="11938" y="13471"/>
                      <a:pt x="11998" y="13650"/>
                    </a:cubicBezTo>
                    <a:lnTo>
                      <a:pt x="11998" y="13650"/>
                    </a:lnTo>
                    <a:cubicBezTo>
                      <a:pt x="12028" y="13739"/>
                      <a:pt x="12072" y="13843"/>
                      <a:pt x="12117" y="13932"/>
                    </a:cubicBezTo>
                    <a:cubicBezTo>
                      <a:pt x="12236" y="14156"/>
                      <a:pt x="12340" y="14379"/>
                      <a:pt x="12474" y="14587"/>
                    </a:cubicBezTo>
                    <a:cubicBezTo>
                      <a:pt x="12549" y="14706"/>
                      <a:pt x="12668" y="14811"/>
                      <a:pt x="12757" y="14915"/>
                    </a:cubicBezTo>
                    <a:cubicBezTo>
                      <a:pt x="12816" y="14989"/>
                      <a:pt x="12876" y="15064"/>
                      <a:pt x="12936" y="15138"/>
                    </a:cubicBezTo>
                    <a:lnTo>
                      <a:pt x="13590" y="15793"/>
                    </a:lnTo>
                    <a:cubicBezTo>
                      <a:pt x="13680" y="15867"/>
                      <a:pt x="13784" y="15957"/>
                      <a:pt x="13873" y="16031"/>
                    </a:cubicBezTo>
                    <a:cubicBezTo>
                      <a:pt x="14156" y="16225"/>
                      <a:pt x="14439" y="16433"/>
                      <a:pt x="14722" y="16627"/>
                    </a:cubicBezTo>
                    <a:cubicBezTo>
                      <a:pt x="14856" y="16716"/>
                      <a:pt x="14990" y="16775"/>
                      <a:pt x="15124" y="16850"/>
                    </a:cubicBezTo>
                    <a:cubicBezTo>
                      <a:pt x="15228" y="16909"/>
                      <a:pt x="15317" y="16954"/>
                      <a:pt x="15406" y="17014"/>
                    </a:cubicBezTo>
                    <a:cubicBezTo>
                      <a:pt x="15659" y="17148"/>
                      <a:pt x="15927" y="17267"/>
                      <a:pt x="16180" y="17401"/>
                    </a:cubicBezTo>
                    <a:cubicBezTo>
                      <a:pt x="16270" y="17430"/>
                      <a:pt x="16359" y="17475"/>
                      <a:pt x="16448" y="17520"/>
                    </a:cubicBezTo>
                    <a:cubicBezTo>
                      <a:pt x="16701" y="17609"/>
                      <a:pt x="16954" y="17698"/>
                      <a:pt x="17222" y="17788"/>
                    </a:cubicBezTo>
                    <a:cubicBezTo>
                      <a:pt x="17327" y="17832"/>
                      <a:pt x="17446" y="17892"/>
                      <a:pt x="17550" y="17951"/>
                    </a:cubicBezTo>
                    <a:lnTo>
                      <a:pt x="17550" y="17951"/>
                    </a:lnTo>
                    <a:cubicBezTo>
                      <a:pt x="17654" y="18011"/>
                      <a:pt x="17743" y="18070"/>
                      <a:pt x="17833" y="18130"/>
                    </a:cubicBezTo>
                    <a:cubicBezTo>
                      <a:pt x="17996" y="18219"/>
                      <a:pt x="18160" y="18294"/>
                      <a:pt x="18324" y="18383"/>
                    </a:cubicBezTo>
                    <a:cubicBezTo>
                      <a:pt x="18488" y="18472"/>
                      <a:pt x="18592" y="18606"/>
                      <a:pt x="18636" y="18770"/>
                    </a:cubicBezTo>
                    <a:cubicBezTo>
                      <a:pt x="18651" y="18874"/>
                      <a:pt x="18651" y="18978"/>
                      <a:pt x="18547" y="19008"/>
                    </a:cubicBezTo>
                    <a:cubicBezTo>
                      <a:pt x="18473" y="19023"/>
                      <a:pt x="18369" y="18993"/>
                      <a:pt x="18309" y="18949"/>
                    </a:cubicBezTo>
                    <a:cubicBezTo>
                      <a:pt x="18190" y="18859"/>
                      <a:pt x="18101" y="18740"/>
                      <a:pt x="18011" y="18636"/>
                    </a:cubicBezTo>
                    <a:cubicBezTo>
                      <a:pt x="17937" y="18547"/>
                      <a:pt x="17862" y="18457"/>
                      <a:pt x="17788" y="18398"/>
                    </a:cubicBezTo>
                    <a:cubicBezTo>
                      <a:pt x="17356" y="18070"/>
                      <a:pt x="16820" y="17907"/>
                      <a:pt x="16329" y="17698"/>
                    </a:cubicBezTo>
                    <a:cubicBezTo>
                      <a:pt x="15779" y="17475"/>
                      <a:pt x="15213" y="17237"/>
                      <a:pt x="14692" y="16924"/>
                    </a:cubicBezTo>
                    <a:cubicBezTo>
                      <a:pt x="14632" y="16895"/>
                      <a:pt x="14558" y="16865"/>
                      <a:pt x="14484" y="16835"/>
                    </a:cubicBezTo>
                    <a:cubicBezTo>
                      <a:pt x="14424" y="16805"/>
                      <a:pt x="14364" y="16761"/>
                      <a:pt x="14320" y="16731"/>
                    </a:cubicBezTo>
                    <a:cubicBezTo>
                      <a:pt x="14260" y="16671"/>
                      <a:pt x="14201" y="16612"/>
                      <a:pt x="14141" y="16582"/>
                    </a:cubicBezTo>
                    <a:cubicBezTo>
                      <a:pt x="13724" y="16314"/>
                      <a:pt x="13367" y="16001"/>
                      <a:pt x="13025" y="15644"/>
                    </a:cubicBezTo>
                    <a:cubicBezTo>
                      <a:pt x="12876" y="15495"/>
                      <a:pt x="12727" y="15332"/>
                      <a:pt x="12563" y="15168"/>
                    </a:cubicBezTo>
                    <a:lnTo>
                      <a:pt x="12563" y="15183"/>
                    </a:lnTo>
                    <a:lnTo>
                      <a:pt x="12578" y="15168"/>
                    </a:lnTo>
                    <a:cubicBezTo>
                      <a:pt x="12504" y="15093"/>
                      <a:pt x="12444" y="15004"/>
                      <a:pt x="12385" y="14900"/>
                    </a:cubicBezTo>
                    <a:cubicBezTo>
                      <a:pt x="12310" y="15034"/>
                      <a:pt x="12266" y="15153"/>
                      <a:pt x="12191" y="15227"/>
                    </a:cubicBezTo>
                    <a:cubicBezTo>
                      <a:pt x="11849" y="15525"/>
                      <a:pt x="11626" y="15897"/>
                      <a:pt x="11402" y="16284"/>
                    </a:cubicBezTo>
                    <a:lnTo>
                      <a:pt x="11402" y="16284"/>
                    </a:lnTo>
                    <a:cubicBezTo>
                      <a:pt x="11313" y="16433"/>
                      <a:pt x="11239" y="16567"/>
                      <a:pt x="11164" y="16716"/>
                    </a:cubicBezTo>
                    <a:lnTo>
                      <a:pt x="11164" y="16716"/>
                    </a:lnTo>
                    <a:cubicBezTo>
                      <a:pt x="11045" y="17014"/>
                      <a:pt x="10911" y="17296"/>
                      <a:pt x="10822" y="17594"/>
                    </a:cubicBezTo>
                    <a:cubicBezTo>
                      <a:pt x="10762" y="17773"/>
                      <a:pt x="10762" y="17966"/>
                      <a:pt x="10733" y="18160"/>
                    </a:cubicBezTo>
                    <a:lnTo>
                      <a:pt x="10733" y="18175"/>
                    </a:lnTo>
                    <a:cubicBezTo>
                      <a:pt x="10733" y="18175"/>
                      <a:pt x="10733" y="18189"/>
                      <a:pt x="10733" y="18189"/>
                    </a:cubicBezTo>
                    <a:cubicBezTo>
                      <a:pt x="10733" y="18413"/>
                      <a:pt x="10718" y="18651"/>
                      <a:pt x="10703" y="18874"/>
                    </a:cubicBezTo>
                    <a:cubicBezTo>
                      <a:pt x="10703" y="18904"/>
                      <a:pt x="10658" y="18949"/>
                      <a:pt x="10628" y="18978"/>
                    </a:cubicBezTo>
                    <a:lnTo>
                      <a:pt x="10643" y="18978"/>
                    </a:lnTo>
                    <a:cubicBezTo>
                      <a:pt x="10465" y="18502"/>
                      <a:pt x="10465" y="18011"/>
                      <a:pt x="10584" y="17520"/>
                    </a:cubicBezTo>
                    <a:cubicBezTo>
                      <a:pt x="10658" y="17282"/>
                      <a:pt x="10733" y="17028"/>
                      <a:pt x="10807" y="16790"/>
                    </a:cubicBezTo>
                    <a:lnTo>
                      <a:pt x="10807" y="16790"/>
                    </a:lnTo>
                    <a:cubicBezTo>
                      <a:pt x="10852" y="16656"/>
                      <a:pt x="10911" y="16522"/>
                      <a:pt x="10971" y="16403"/>
                    </a:cubicBezTo>
                    <a:cubicBezTo>
                      <a:pt x="11075" y="16210"/>
                      <a:pt x="11179" y="16031"/>
                      <a:pt x="11283" y="15838"/>
                    </a:cubicBezTo>
                    <a:cubicBezTo>
                      <a:pt x="11477" y="15585"/>
                      <a:pt x="11670" y="15332"/>
                      <a:pt x="11864" y="15079"/>
                    </a:cubicBezTo>
                    <a:cubicBezTo>
                      <a:pt x="11923" y="15004"/>
                      <a:pt x="11894" y="14930"/>
                      <a:pt x="11864" y="14855"/>
                    </a:cubicBezTo>
                    <a:cubicBezTo>
                      <a:pt x="11670" y="14364"/>
                      <a:pt x="11328" y="13977"/>
                      <a:pt x="10956" y="13620"/>
                    </a:cubicBezTo>
                    <a:cubicBezTo>
                      <a:pt x="10867" y="13531"/>
                      <a:pt x="10762" y="13441"/>
                      <a:pt x="10643" y="13352"/>
                    </a:cubicBezTo>
                    <a:cubicBezTo>
                      <a:pt x="10554" y="13456"/>
                      <a:pt x="10494" y="13545"/>
                      <a:pt x="10420" y="13620"/>
                    </a:cubicBezTo>
                    <a:cubicBezTo>
                      <a:pt x="10286" y="13739"/>
                      <a:pt x="10167" y="13858"/>
                      <a:pt x="10018" y="13962"/>
                    </a:cubicBezTo>
                    <a:cubicBezTo>
                      <a:pt x="9959" y="14022"/>
                      <a:pt x="9869" y="14051"/>
                      <a:pt x="9825" y="13932"/>
                    </a:cubicBezTo>
                    <a:cubicBezTo>
                      <a:pt x="9825" y="13932"/>
                      <a:pt x="9825" y="13918"/>
                      <a:pt x="9825" y="13918"/>
                    </a:cubicBezTo>
                    <a:cubicBezTo>
                      <a:pt x="10465" y="13218"/>
                      <a:pt x="10941" y="12429"/>
                      <a:pt x="11149" y="11506"/>
                    </a:cubicBezTo>
                    <a:cubicBezTo>
                      <a:pt x="11164" y="11402"/>
                      <a:pt x="11224" y="11313"/>
                      <a:pt x="11283" y="11223"/>
                    </a:cubicBezTo>
                    <a:cubicBezTo>
                      <a:pt x="11358" y="11119"/>
                      <a:pt x="11462" y="11045"/>
                      <a:pt x="11536" y="10941"/>
                    </a:cubicBezTo>
                    <a:cubicBezTo>
                      <a:pt x="11670" y="10717"/>
                      <a:pt x="11804" y="10479"/>
                      <a:pt x="11938" y="10256"/>
                    </a:cubicBezTo>
                    <a:cubicBezTo>
                      <a:pt x="11968" y="10196"/>
                      <a:pt x="11983" y="10152"/>
                      <a:pt x="12028" y="10047"/>
                    </a:cubicBezTo>
                    <a:cubicBezTo>
                      <a:pt x="11462" y="10271"/>
                      <a:pt x="10941" y="10449"/>
                      <a:pt x="10450" y="10673"/>
                    </a:cubicBezTo>
                    <a:cubicBezTo>
                      <a:pt x="9973" y="10896"/>
                      <a:pt x="9482" y="11119"/>
                      <a:pt x="8976" y="11253"/>
                    </a:cubicBezTo>
                    <a:cubicBezTo>
                      <a:pt x="8619" y="11342"/>
                      <a:pt x="8277" y="11402"/>
                      <a:pt x="7919" y="11357"/>
                    </a:cubicBezTo>
                    <a:cubicBezTo>
                      <a:pt x="7711" y="11328"/>
                      <a:pt x="7488" y="11298"/>
                      <a:pt x="7279" y="11283"/>
                    </a:cubicBezTo>
                    <a:cubicBezTo>
                      <a:pt x="7145" y="11283"/>
                      <a:pt x="6996" y="11283"/>
                      <a:pt x="6848" y="11313"/>
                    </a:cubicBezTo>
                    <a:cubicBezTo>
                      <a:pt x="6699" y="11357"/>
                      <a:pt x="6550" y="11432"/>
                      <a:pt x="6386" y="11491"/>
                    </a:cubicBezTo>
                    <a:cubicBezTo>
                      <a:pt x="6312" y="11521"/>
                      <a:pt x="6222" y="11536"/>
                      <a:pt x="6148" y="11566"/>
                    </a:cubicBezTo>
                    <a:cubicBezTo>
                      <a:pt x="6267" y="11313"/>
                      <a:pt x="6520" y="11298"/>
                      <a:pt x="6699" y="11149"/>
                    </a:cubicBezTo>
                    <a:cubicBezTo>
                      <a:pt x="6371" y="11015"/>
                      <a:pt x="6044" y="10896"/>
                      <a:pt x="5687" y="10762"/>
                    </a:cubicBezTo>
                    <a:cubicBezTo>
                      <a:pt x="5627" y="10881"/>
                      <a:pt x="5538" y="11000"/>
                      <a:pt x="5493" y="11134"/>
                    </a:cubicBezTo>
                    <a:cubicBezTo>
                      <a:pt x="5270" y="11715"/>
                      <a:pt x="5181" y="12295"/>
                      <a:pt x="5389" y="12905"/>
                    </a:cubicBezTo>
                    <a:cubicBezTo>
                      <a:pt x="5538" y="13352"/>
                      <a:pt x="5702" y="13769"/>
                      <a:pt x="5984" y="14141"/>
                    </a:cubicBezTo>
                    <a:cubicBezTo>
                      <a:pt x="6520" y="14840"/>
                      <a:pt x="7309" y="14959"/>
                      <a:pt x="8113" y="15064"/>
                    </a:cubicBezTo>
                    <a:cubicBezTo>
                      <a:pt x="8291" y="14959"/>
                      <a:pt x="8351" y="15153"/>
                      <a:pt x="8500" y="15213"/>
                    </a:cubicBezTo>
                    <a:cubicBezTo>
                      <a:pt x="8351" y="15287"/>
                      <a:pt x="8217" y="15302"/>
                      <a:pt x="8128" y="15391"/>
                    </a:cubicBezTo>
                    <a:cubicBezTo>
                      <a:pt x="7860" y="15659"/>
                      <a:pt x="7592" y="15942"/>
                      <a:pt x="7458" y="16314"/>
                    </a:cubicBezTo>
                    <a:cubicBezTo>
                      <a:pt x="7339" y="16716"/>
                      <a:pt x="7190" y="17118"/>
                      <a:pt x="7086" y="17520"/>
                    </a:cubicBezTo>
                    <a:cubicBezTo>
                      <a:pt x="6967" y="17966"/>
                      <a:pt x="6952" y="18413"/>
                      <a:pt x="7160" y="18830"/>
                    </a:cubicBezTo>
                    <a:cubicBezTo>
                      <a:pt x="7190" y="18949"/>
                      <a:pt x="7235" y="19053"/>
                      <a:pt x="7264" y="19157"/>
                    </a:cubicBezTo>
                    <a:cubicBezTo>
                      <a:pt x="7324" y="19246"/>
                      <a:pt x="7369" y="19351"/>
                      <a:pt x="7428" y="19440"/>
                    </a:cubicBezTo>
                    <a:cubicBezTo>
                      <a:pt x="7488" y="19514"/>
                      <a:pt x="7532" y="19589"/>
                      <a:pt x="7577" y="19648"/>
                    </a:cubicBezTo>
                    <a:cubicBezTo>
                      <a:pt x="7696" y="19767"/>
                      <a:pt x="7815" y="19886"/>
                      <a:pt x="7919" y="19991"/>
                    </a:cubicBezTo>
                    <a:cubicBezTo>
                      <a:pt x="8098" y="20199"/>
                      <a:pt x="8336" y="20333"/>
                      <a:pt x="8589" y="20422"/>
                    </a:cubicBezTo>
                    <a:cubicBezTo>
                      <a:pt x="8678" y="20467"/>
                      <a:pt x="8768" y="20497"/>
                      <a:pt x="8857" y="20541"/>
                    </a:cubicBezTo>
                    <a:cubicBezTo>
                      <a:pt x="9065" y="20601"/>
                      <a:pt x="9259" y="20646"/>
                      <a:pt x="9467" y="20690"/>
                    </a:cubicBezTo>
                    <a:cubicBezTo>
                      <a:pt x="9586" y="20705"/>
                      <a:pt x="9691" y="20735"/>
                      <a:pt x="9810" y="20750"/>
                    </a:cubicBezTo>
                    <a:cubicBezTo>
                      <a:pt x="9825" y="20765"/>
                      <a:pt x="9839" y="20765"/>
                      <a:pt x="9854" y="20750"/>
                    </a:cubicBezTo>
                    <a:lnTo>
                      <a:pt x="10569" y="20794"/>
                    </a:lnTo>
                    <a:cubicBezTo>
                      <a:pt x="10599" y="20794"/>
                      <a:pt x="10614" y="20794"/>
                      <a:pt x="10628" y="20794"/>
                    </a:cubicBezTo>
                    <a:lnTo>
                      <a:pt x="11492" y="20794"/>
                    </a:lnTo>
                    <a:cubicBezTo>
                      <a:pt x="11432" y="20884"/>
                      <a:pt x="11402" y="20913"/>
                      <a:pt x="11373" y="20958"/>
                    </a:cubicBezTo>
                    <a:cubicBezTo>
                      <a:pt x="11373" y="21003"/>
                      <a:pt x="11388" y="21047"/>
                      <a:pt x="11388" y="21077"/>
                    </a:cubicBezTo>
                    <a:cubicBezTo>
                      <a:pt x="11477" y="21137"/>
                      <a:pt x="11581" y="21196"/>
                      <a:pt x="11670" y="21256"/>
                    </a:cubicBezTo>
                    <a:cubicBezTo>
                      <a:pt x="11745" y="21286"/>
                      <a:pt x="11819" y="21315"/>
                      <a:pt x="11894" y="21345"/>
                    </a:cubicBezTo>
                    <a:cubicBezTo>
                      <a:pt x="11983" y="21390"/>
                      <a:pt x="12072" y="21434"/>
                      <a:pt x="12162" y="21479"/>
                    </a:cubicBezTo>
                    <a:cubicBezTo>
                      <a:pt x="12489" y="21628"/>
                      <a:pt x="12831" y="21762"/>
                      <a:pt x="13159" y="21911"/>
                    </a:cubicBezTo>
                    <a:cubicBezTo>
                      <a:pt x="13278" y="21970"/>
                      <a:pt x="13412" y="22030"/>
                      <a:pt x="13546" y="22089"/>
                    </a:cubicBezTo>
                    <a:cubicBezTo>
                      <a:pt x="14037" y="22327"/>
                      <a:pt x="14558" y="22521"/>
                      <a:pt x="15124" y="22566"/>
                    </a:cubicBezTo>
                    <a:cubicBezTo>
                      <a:pt x="15481" y="22640"/>
                      <a:pt x="15838" y="22655"/>
                      <a:pt x="16210" y="22566"/>
                    </a:cubicBezTo>
                    <a:cubicBezTo>
                      <a:pt x="16270" y="22551"/>
                      <a:pt x="16344" y="22521"/>
                      <a:pt x="16404" y="22506"/>
                    </a:cubicBezTo>
                    <a:cubicBezTo>
                      <a:pt x="16493" y="22476"/>
                      <a:pt x="16597" y="22432"/>
                      <a:pt x="16687" y="22402"/>
                    </a:cubicBezTo>
                    <a:cubicBezTo>
                      <a:pt x="16746" y="22357"/>
                      <a:pt x="16791" y="22327"/>
                      <a:pt x="16850" y="22283"/>
                    </a:cubicBezTo>
                    <a:cubicBezTo>
                      <a:pt x="16895" y="22283"/>
                      <a:pt x="16940" y="22283"/>
                      <a:pt x="16969" y="22268"/>
                    </a:cubicBezTo>
                    <a:cubicBezTo>
                      <a:pt x="17074" y="22208"/>
                      <a:pt x="17148" y="22223"/>
                      <a:pt x="17222" y="22313"/>
                    </a:cubicBezTo>
                    <a:cubicBezTo>
                      <a:pt x="17282" y="22342"/>
                      <a:pt x="17327" y="22372"/>
                      <a:pt x="17371" y="2240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99"/>
              <p:cNvSpPr/>
              <p:nvPr/>
            </p:nvSpPr>
            <p:spPr>
              <a:xfrm>
                <a:off x="7342510" y="2034032"/>
                <a:ext cx="692758" cy="1040715"/>
              </a:xfrm>
              <a:custGeom>
                <a:avLst/>
                <a:gdLst/>
                <a:ahLst/>
                <a:cxnLst/>
                <a:rect l="l" t="t" r="r" b="b"/>
                <a:pathLst>
                  <a:path w="16240" h="24397" extrusionOk="0">
                    <a:moveTo>
                      <a:pt x="8604" y="15525"/>
                    </a:moveTo>
                    <a:cubicBezTo>
                      <a:pt x="8574" y="15421"/>
                      <a:pt x="8559" y="15302"/>
                      <a:pt x="8544" y="15198"/>
                    </a:cubicBezTo>
                    <a:cubicBezTo>
                      <a:pt x="8440" y="14588"/>
                      <a:pt x="8321" y="13992"/>
                      <a:pt x="8232" y="13382"/>
                    </a:cubicBezTo>
                    <a:cubicBezTo>
                      <a:pt x="8217" y="13278"/>
                      <a:pt x="8217" y="13144"/>
                      <a:pt x="8261" y="13040"/>
                    </a:cubicBezTo>
                    <a:cubicBezTo>
                      <a:pt x="8395" y="12787"/>
                      <a:pt x="8544" y="12533"/>
                      <a:pt x="8708" y="12295"/>
                    </a:cubicBezTo>
                    <a:cubicBezTo>
                      <a:pt x="8767" y="12191"/>
                      <a:pt x="8887" y="12102"/>
                      <a:pt x="8976" y="12013"/>
                    </a:cubicBezTo>
                    <a:cubicBezTo>
                      <a:pt x="8991" y="12027"/>
                      <a:pt x="9021" y="12042"/>
                      <a:pt x="9035" y="12057"/>
                    </a:cubicBezTo>
                    <a:lnTo>
                      <a:pt x="8857" y="12385"/>
                    </a:lnTo>
                    <a:cubicBezTo>
                      <a:pt x="8857" y="12385"/>
                      <a:pt x="8857" y="12385"/>
                      <a:pt x="8857" y="12385"/>
                    </a:cubicBezTo>
                    <a:cubicBezTo>
                      <a:pt x="8782" y="12504"/>
                      <a:pt x="8708" y="12608"/>
                      <a:pt x="8634" y="12727"/>
                    </a:cubicBezTo>
                    <a:cubicBezTo>
                      <a:pt x="8619" y="12757"/>
                      <a:pt x="8604" y="12787"/>
                      <a:pt x="8589" y="12816"/>
                    </a:cubicBezTo>
                    <a:cubicBezTo>
                      <a:pt x="8485" y="12935"/>
                      <a:pt x="8410" y="13054"/>
                      <a:pt x="8425" y="13218"/>
                    </a:cubicBezTo>
                    <a:cubicBezTo>
                      <a:pt x="8440" y="13337"/>
                      <a:pt x="8455" y="13441"/>
                      <a:pt x="8455" y="13561"/>
                    </a:cubicBezTo>
                    <a:cubicBezTo>
                      <a:pt x="8485" y="13694"/>
                      <a:pt x="8514" y="13814"/>
                      <a:pt x="8529" y="13948"/>
                    </a:cubicBezTo>
                    <a:lnTo>
                      <a:pt x="8529" y="13948"/>
                    </a:lnTo>
                    <a:cubicBezTo>
                      <a:pt x="8559" y="14126"/>
                      <a:pt x="8604" y="14320"/>
                      <a:pt x="8634" y="14498"/>
                    </a:cubicBezTo>
                    <a:lnTo>
                      <a:pt x="8634" y="14498"/>
                    </a:lnTo>
                    <a:cubicBezTo>
                      <a:pt x="8767" y="15034"/>
                      <a:pt x="8901" y="15555"/>
                      <a:pt x="9021" y="16091"/>
                    </a:cubicBezTo>
                    <a:lnTo>
                      <a:pt x="9021" y="16091"/>
                    </a:lnTo>
                    <a:cubicBezTo>
                      <a:pt x="9080" y="16299"/>
                      <a:pt x="9140" y="16493"/>
                      <a:pt x="9199" y="16701"/>
                    </a:cubicBezTo>
                    <a:cubicBezTo>
                      <a:pt x="9229" y="16835"/>
                      <a:pt x="9259" y="16954"/>
                      <a:pt x="9303" y="17073"/>
                    </a:cubicBezTo>
                    <a:cubicBezTo>
                      <a:pt x="9348" y="17192"/>
                      <a:pt x="9408" y="17297"/>
                      <a:pt x="9467" y="17416"/>
                    </a:cubicBezTo>
                    <a:cubicBezTo>
                      <a:pt x="9899" y="17684"/>
                      <a:pt x="10315" y="17966"/>
                      <a:pt x="10747" y="18220"/>
                    </a:cubicBezTo>
                    <a:cubicBezTo>
                      <a:pt x="11685" y="18755"/>
                      <a:pt x="12667" y="19217"/>
                      <a:pt x="13724" y="19455"/>
                    </a:cubicBezTo>
                    <a:cubicBezTo>
                      <a:pt x="13933" y="19515"/>
                      <a:pt x="13962" y="19500"/>
                      <a:pt x="14096" y="19321"/>
                    </a:cubicBezTo>
                    <a:cubicBezTo>
                      <a:pt x="14171" y="19217"/>
                      <a:pt x="14260" y="19113"/>
                      <a:pt x="14334" y="19008"/>
                    </a:cubicBezTo>
                    <a:lnTo>
                      <a:pt x="14334" y="19008"/>
                    </a:lnTo>
                    <a:cubicBezTo>
                      <a:pt x="14483" y="18860"/>
                      <a:pt x="14617" y="18711"/>
                      <a:pt x="14766" y="18577"/>
                    </a:cubicBezTo>
                    <a:lnTo>
                      <a:pt x="14766" y="18577"/>
                    </a:lnTo>
                    <a:cubicBezTo>
                      <a:pt x="14840" y="18517"/>
                      <a:pt x="14915" y="18458"/>
                      <a:pt x="14989" y="18398"/>
                    </a:cubicBezTo>
                    <a:lnTo>
                      <a:pt x="14989" y="18398"/>
                    </a:lnTo>
                    <a:cubicBezTo>
                      <a:pt x="15138" y="18309"/>
                      <a:pt x="15287" y="18220"/>
                      <a:pt x="15421" y="18130"/>
                    </a:cubicBezTo>
                    <a:lnTo>
                      <a:pt x="15525" y="18056"/>
                    </a:lnTo>
                    <a:cubicBezTo>
                      <a:pt x="15748" y="18041"/>
                      <a:pt x="15942" y="17862"/>
                      <a:pt x="16240" y="17937"/>
                    </a:cubicBezTo>
                    <a:cubicBezTo>
                      <a:pt x="16150" y="18041"/>
                      <a:pt x="16076" y="18130"/>
                      <a:pt x="16016" y="18205"/>
                    </a:cubicBezTo>
                    <a:lnTo>
                      <a:pt x="16016" y="18220"/>
                    </a:lnTo>
                    <a:lnTo>
                      <a:pt x="16002" y="18220"/>
                    </a:lnTo>
                    <a:cubicBezTo>
                      <a:pt x="15734" y="18383"/>
                      <a:pt x="15451" y="18547"/>
                      <a:pt x="15183" y="18740"/>
                    </a:cubicBezTo>
                    <a:cubicBezTo>
                      <a:pt x="15004" y="18874"/>
                      <a:pt x="14855" y="19053"/>
                      <a:pt x="14692" y="19202"/>
                    </a:cubicBezTo>
                    <a:lnTo>
                      <a:pt x="14707" y="19217"/>
                    </a:lnTo>
                    <a:lnTo>
                      <a:pt x="14692" y="19202"/>
                    </a:lnTo>
                    <a:cubicBezTo>
                      <a:pt x="14558" y="19395"/>
                      <a:pt x="14424" y="19574"/>
                      <a:pt x="14305" y="19768"/>
                    </a:cubicBezTo>
                    <a:cubicBezTo>
                      <a:pt x="14275" y="19827"/>
                      <a:pt x="14230" y="19902"/>
                      <a:pt x="14200" y="19976"/>
                    </a:cubicBezTo>
                    <a:cubicBezTo>
                      <a:pt x="14141" y="20155"/>
                      <a:pt x="14066" y="20333"/>
                      <a:pt x="14037" y="20512"/>
                    </a:cubicBezTo>
                    <a:cubicBezTo>
                      <a:pt x="14007" y="20690"/>
                      <a:pt x="13903" y="20780"/>
                      <a:pt x="13769" y="20854"/>
                    </a:cubicBezTo>
                    <a:cubicBezTo>
                      <a:pt x="13709" y="20884"/>
                      <a:pt x="13650" y="20899"/>
                      <a:pt x="13590" y="20914"/>
                    </a:cubicBezTo>
                    <a:cubicBezTo>
                      <a:pt x="12697" y="21197"/>
                      <a:pt x="11893" y="21598"/>
                      <a:pt x="11268" y="22313"/>
                    </a:cubicBezTo>
                    <a:cubicBezTo>
                      <a:pt x="11119" y="22477"/>
                      <a:pt x="10985" y="22640"/>
                      <a:pt x="10881" y="22834"/>
                    </a:cubicBezTo>
                    <a:cubicBezTo>
                      <a:pt x="10688" y="23206"/>
                      <a:pt x="10539" y="23593"/>
                      <a:pt x="10464" y="23995"/>
                    </a:cubicBezTo>
                    <a:cubicBezTo>
                      <a:pt x="10449" y="24099"/>
                      <a:pt x="10420" y="24203"/>
                      <a:pt x="10375" y="24307"/>
                    </a:cubicBezTo>
                    <a:cubicBezTo>
                      <a:pt x="10345" y="24352"/>
                      <a:pt x="10286" y="24367"/>
                      <a:pt x="10226" y="24397"/>
                    </a:cubicBezTo>
                    <a:cubicBezTo>
                      <a:pt x="10226" y="24352"/>
                      <a:pt x="10211" y="24293"/>
                      <a:pt x="10196" y="24233"/>
                    </a:cubicBezTo>
                    <a:lnTo>
                      <a:pt x="10196" y="24233"/>
                    </a:lnTo>
                    <a:cubicBezTo>
                      <a:pt x="10286" y="23772"/>
                      <a:pt x="10420" y="23310"/>
                      <a:pt x="10598" y="22864"/>
                    </a:cubicBezTo>
                    <a:lnTo>
                      <a:pt x="10583" y="22864"/>
                    </a:lnTo>
                    <a:cubicBezTo>
                      <a:pt x="10703" y="22655"/>
                      <a:pt x="10807" y="22447"/>
                      <a:pt x="10911" y="22238"/>
                    </a:cubicBezTo>
                    <a:cubicBezTo>
                      <a:pt x="11000" y="22149"/>
                      <a:pt x="11090" y="22060"/>
                      <a:pt x="11179" y="21956"/>
                    </a:cubicBezTo>
                    <a:cubicBezTo>
                      <a:pt x="11402" y="21747"/>
                      <a:pt x="11640" y="21539"/>
                      <a:pt x="11864" y="21316"/>
                    </a:cubicBezTo>
                    <a:lnTo>
                      <a:pt x="12012" y="21197"/>
                    </a:lnTo>
                    <a:cubicBezTo>
                      <a:pt x="12102" y="21152"/>
                      <a:pt x="12206" y="21092"/>
                      <a:pt x="12310" y="21048"/>
                    </a:cubicBezTo>
                    <a:cubicBezTo>
                      <a:pt x="12533" y="20839"/>
                      <a:pt x="12861" y="20809"/>
                      <a:pt x="13114" y="20661"/>
                    </a:cubicBezTo>
                    <a:cubicBezTo>
                      <a:pt x="13233" y="20646"/>
                      <a:pt x="13352" y="20601"/>
                      <a:pt x="13441" y="20527"/>
                    </a:cubicBezTo>
                    <a:cubicBezTo>
                      <a:pt x="13188" y="19976"/>
                      <a:pt x="12771" y="19619"/>
                      <a:pt x="12251" y="19366"/>
                    </a:cubicBezTo>
                    <a:cubicBezTo>
                      <a:pt x="12191" y="19336"/>
                      <a:pt x="12146" y="19306"/>
                      <a:pt x="12087" y="19261"/>
                    </a:cubicBezTo>
                    <a:cubicBezTo>
                      <a:pt x="11997" y="19217"/>
                      <a:pt x="11893" y="19157"/>
                      <a:pt x="11789" y="19098"/>
                    </a:cubicBezTo>
                    <a:lnTo>
                      <a:pt x="11789" y="19098"/>
                    </a:lnTo>
                    <a:cubicBezTo>
                      <a:pt x="11238" y="18785"/>
                      <a:pt x="10673" y="18473"/>
                      <a:pt x="10107" y="18160"/>
                    </a:cubicBezTo>
                    <a:cubicBezTo>
                      <a:pt x="10107" y="18160"/>
                      <a:pt x="10092" y="18175"/>
                      <a:pt x="10077" y="18175"/>
                    </a:cubicBezTo>
                    <a:cubicBezTo>
                      <a:pt x="9973" y="18100"/>
                      <a:pt x="9869" y="18026"/>
                      <a:pt x="9750" y="17952"/>
                    </a:cubicBezTo>
                    <a:cubicBezTo>
                      <a:pt x="9661" y="17892"/>
                      <a:pt x="9586" y="17803"/>
                      <a:pt x="9482" y="17758"/>
                    </a:cubicBezTo>
                    <a:cubicBezTo>
                      <a:pt x="9288" y="17684"/>
                      <a:pt x="9169" y="17550"/>
                      <a:pt x="9095" y="17371"/>
                    </a:cubicBezTo>
                    <a:cubicBezTo>
                      <a:pt x="9080" y="17341"/>
                      <a:pt x="9050" y="17312"/>
                      <a:pt x="9035" y="17297"/>
                    </a:cubicBezTo>
                    <a:lnTo>
                      <a:pt x="8991" y="17133"/>
                    </a:lnTo>
                    <a:cubicBezTo>
                      <a:pt x="8887" y="17073"/>
                      <a:pt x="8797" y="16999"/>
                      <a:pt x="8708" y="16939"/>
                    </a:cubicBezTo>
                    <a:cubicBezTo>
                      <a:pt x="8232" y="16657"/>
                      <a:pt x="7696" y="16508"/>
                      <a:pt x="7145" y="16448"/>
                    </a:cubicBezTo>
                    <a:cubicBezTo>
                      <a:pt x="6445" y="16389"/>
                      <a:pt x="5835" y="16091"/>
                      <a:pt x="5255" y="15719"/>
                    </a:cubicBezTo>
                    <a:cubicBezTo>
                      <a:pt x="5016" y="15570"/>
                      <a:pt x="4838" y="15332"/>
                      <a:pt x="4629" y="15138"/>
                    </a:cubicBezTo>
                    <a:cubicBezTo>
                      <a:pt x="4451" y="14975"/>
                      <a:pt x="4272" y="14811"/>
                      <a:pt x="4094" y="14632"/>
                    </a:cubicBezTo>
                    <a:lnTo>
                      <a:pt x="4094" y="14647"/>
                    </a:lnTo>
                    <a:lnTo>
                      <a:pt x="4094" y="14632"/>
                    </a:lnTo>
                    <a:cubicBezTo>
                      <a:pt x="3989" y="14558"/>
                      <a:pt x="3870" y="14498"/>
                      <a:pt x="3766" y="14424"/>
                    </a:cubicBezTo>
                    <a:lnTo>
                      <a:pt x="3766" y="14424"/>
                    </a:lnTo>
                    <a:cubicBezTo>
                      <a:pt x="3602" y="14320"/>
                      <a:pt x="3454" y="14186"/>
                      <a:pt x="3290" y="14111"/>
                    </a:cubicBezTo>
                    <a:cubicBezTo>
                      <a:pt x="2977" y="13948"/>
                      <a:pt x="2650" y="13918"/>
                      <a:pt x="2322" y="14096"/>
                    </a:cubicBezTo>
                    <a:lnTo>
                      <a:pt x="2322" y="14096"/>
                    </a:lnTo>
                    <a:cubicBezTo>
                      <a:pt x="2233" y="14171"/>
                      <a:pt x="2144" y="14245"/>
                      <a:pt x="2054" y="14335"/>
                    </a:cubicBezTo>
                    <a:cubicBezTo>
                      <a:pt x="2010" y="14275"/>
                      <a:pt x="1980" y="14230"/>
                      <a:pt x="1965" y="14215"/>
                    </a:cubicBezTo>
                    <a:cubicBezTo>
                      <a:pt x="1772" y="14215"/>
                      <a:pt x="1667" y="14349"/>
                      <a:pt x="1563" y="14483"/>
                    </a:cubicBezTo>
                    <a:cubicBezTo>
                      <a:pt x="1489" y="14573"/>
                      <a:pt x="1399" y="14662"/>
                      <a:pt x="1310" y="14736"/>
                    </a:cubicBezTo>
                    <a:cubicBezTo>
                      <a:pt x="1132" y="14885"/>
                      <a:pt x="953" y="15034"/>
                      <a:pt x="774" y="15183"/>
                    </a:cubicBezTo>
                    <a:lnTo>
                      <a:pt x="774" y="15198"/>
                    </a:lnTo>
                    <a:lnTo>
                      <a:pt x="774" y="15183"/>
                    </a:lnTo>
                    <a:cubicBezTo>
                      <a:pt x="551" y="15332"/>
                      <a:pt x="328" y="15466"/>
                      <a:pt x="119" y="15615"/>
                    </a:cubicBezTo>
                    <a:cubicBezTo>
                      <a:pt x="60" y="15659"/>
                      <a:pt x="30" y="15644"/>
                      <a:pt x="0" y="15585"/>
                    </a:cubicBezTo>
                    <a:cubicBezTo>
                      <a:pt x="149" y="15436"/>
                      <a:pt x="298" y="15302"/>
                      <a:pt x="447" y="15153"/>
                    </a:cubicBezTo>
                    <a:lnTo>
                      <a:pt x="730" y="14930"/>
                    </a:lnTo>
                    <a:cubicBezTo>
                      <a:pt x="804" y="14856"/>
                      <a:pt x="879" y="14781"/>
                      <a:pt x="953" y="14722"/>
                    </a:cubicBezTo>
                    <a:cubicBezTo>
                      <a:pt x="1310" y="14513"/>
                      <a:pt x="1533" y="14186"/>
                      <a:pt x="1727" y="13828"/>
                    </a:cubicBezTo>
                    <a:lnTo>
                      <a:pt x="1727" y="13843"/>
                    </a:lnTo>
                    <a:cubicBezTo>
                      <a:pt x="1816" y="13590"/>
                      <a:pt x="1906" y="13352"/>
                      <a:pt x="1995" y="13099"/>
                    </a:cubicBezTo>
                    <a:cubicBezTo>
                      <a:pt x="2025" y="12995"/>
                      <a:pt x="2054" y="12891"/>
                      <a:pt x="2084" y="12772"/>
                    </a:cubicBezTo>
                    <a:cubicBezTo>
                      <a:pt x="2025" y="12727"/>
                      <a:pt x="1965" y="12667"/>
                      <a:pt x="1906" y="12608"/>
                    </a:cubicBezTo>
                    <a:cubicBezTo>
                      <a:pt x="1846" y="12533"/>
                      <a:pt x="1786" y="12459"/>
                      <a:pt x="1727" y="12385"/>
                    </a:cubicBezTo>
                    <a:lnTo>
                      <a:pt x="1727" y="12385"/>
                    </a:lnTo>
                    <a:cubicBezTo>
                      <a:pt x="1414" y="11893"/>
                      <a:pt x="1221" y="11343"/>
                      <a:pt x="1117" y="10762"/>
                    </a:cubicBezTo>
                    <a:cubicBezTo>
                      <a:pt x="1027" y="10256"/>
                      <a:pt x="1042" y="9750"/>
                      <a:pt x="1042" y="9244"/>
                    </a:cubicBezTo>
                    <a:cubicBezTo>
                      <a:pt x="1042" y="8827"/>
                      <a:pt x="1102" y="8440"/>
                      <a:pt x="1236" y="8053"/>
                    </a:cubicBezTo>
                    <a:cubicBezTo>
                      <a:pt x="1266" y="8023"/>
                      <a:pt x="1295" y="7994"/>
                      <a:pt x="1325" y="7949"/>
                    </a:cubicBezTo>
                    <a:cubicBezTo>
                      <a:pt x="1563" y="7577"/>
                      <a:pt x="1757" y="7487"/>
                      <a:pt x="2173" y="7607"/>
                    </a:cubicBezTo>
                    <a:cubicBezTo>
                      <a:pt x="2367" y="7666"/>
                      <a:pt x="2546" y="7755"/>
                      <a:pt x="2739" y="7830"/>
                    </a:cubicBezTo>
                    <a:cubicBezTo>
                      <a:pt x="2888" y="7056"/>
                      <a:pt x="3305" y="6416"/>
                      <a:pt x="3811" y="5835"/>
                    </a:cubicBezTo>
                    <a:cubicBezTo>
                      <a:pt x="3900" y="5731"/>
                      <a:pt x="3930" y="5627"/>
                      <a:pt x="3915" y="5493"/>
                    </a:cubicBezTo>
                    <a:cubicBezTo>
                      <a:pt x="3885" y="5195"/>
                      <a:pt x="3870" y="4883"/>
                      <a:pt x="3855" y="4585"/>
                    </a:cubicBezTo>
                    <a:cubicBezTo>
                      <a:pt x="3826" y="4168"/>
                      <a:pt x="3945" y="3796"/>
                      <a:pt x="4153" y="3439"/>
                    </a:cubicBezTo>
                    <a:cubicBezTo>
                      <a:pt x="4287" y="3201"/>
                      <a:pt x="4421" y="2962"/>
                      <a:pt x="4555" y="2709"/>
                    </a:cubicBezTo>
                    <a:cubicBezTo>
                      <a:pt x="4198" y="2293"/>
                      <a:pt x="3930" y="1846"/>
                      <a:pt x="3781" y="1325"/>
                    </a:cubicBezTo>
                    <a:cubicBezTo>
                      <a:pt x="3692" y="998"/>
                      <a:pt x="3632" y="670"/>
                      <a:pt x="3662" y="328"/>
                    </a:cubicBezTo>
                    <a:cubicBezTo>
                      <a:pt x="3662" y="239"/>
                      <a:pt x="3692" y="149"/>
                      <a:pt x="3722" y="60"/>
                    </a:cubicBezTo>
                    <a:cubicBezTo>
                      <a:pt x="3736" y="30"/>
                      <a:pt x="3796" y="0"/>
                      <a:pt x="3826" y="0"/>
                    </a:cubicBezTo>
                    <a:cubicBezTo>
                      <a:pt x="3855" y="0"/>
                      <a:pt x="3885" y="60"/>
                      <a:pt x="3885" y="90"/>
                    </a:cubicBezTo>
                    <a:cubicBezTo>
                      <a:pt x="3915" y="358"/>
                      <a:pt x="3915" y="626"/>
                      <a:pt x="3960" y="879"/>
                    </a:cubicBezTo>
                    <a:cubicBezTo>
                      <a:pt x="4064" y="1459"/>
                      <a:pt x="4347" y="1950"/>
                      <a:pt x="4704" y="2412"/>
                    </a:cubicBezTo>
                    <a:cubicBezTo>
                      <a:pt x="4749" y="2382"/>
                      <a:pt x="4793" y="2352"/>
                      <a:pt x="4838" y="2322"/>
                    </a:cubicBezTo>
                    <a:cubicBezTo>
                      <a:pt x="4972" y="2174"/>
                      <a:pt x="5106" y="2025"/>
                      <a:pt x="5225" y="1876"/>
                    </a:cubicBezTo>
                    <a:cubicBezTo>
                      <a:pt x="5552" y="1608"/>
                      <a:pt x="5939" y="1444"/>
                      <a:pt x="6326" y="1310"/>
                    </a:cubicBezTo>
                    <a:cubicBezTo>
                      <a:pt x="6624" y="1206"/>
                      <a:pt x="6952" y="1117"/>
                      <a:pt x="7279" y="1042"/>
                    </a:cubicBezTo>
                    <a:cubicBezTo>
                      <a:pt x="7487" y="998"/>
                      <a:pt x="7711" y="1013"/>
                      <a:pt x="7919" y="1027"/>
                    </a:cubicBezTo>
                    <a:cubicBezTo>
                      <a:pt x="8098" y="1042"/>
                      <a:pt x="8247" y="1117"/>
                      <a:pt x="8336" y="1325"/>
                    </a:cubicBezTo>
                    <a:cubicBezTo>
                      <a:pt x="8276" y="1340"/>
                      <a:pt x="8232" y="1355"/>
                      <a:pt x="8202" y="1340"/>
                    </a:cubicBezTo>
                    <a:cubicBezTo>
                      <a:pt x="7964" y="1191"/>
                      <a:pt x="7711" y="1206"/>
                      <a:pt x="7458" y="1266"/>
                    </a:cubicBezTo>
                    <a:cubicBezTo>
                      <a:pt x="6773" y="1429"/>
                      <a:pt x="6118" y="1653"/>
                      <a:pt x="5523" y="2025"/>
                    </a:cubicBezTo>
                    <a:cubicBezTo>
                      <a:pt x="5389" y="2099"/>
                      <a:pt x="5270" y="2203"/>
                      <a:pt x="5180" y="2337"/>
                    </a:cubicBezTo>
                    <a:cubicBezTo>
                      <a:pt x="4868" y="2799"/>
                      <a:pt x="4570" y="3260"/>
                      <a:pt x="4287" y="3751"/>
                    </a:cubicBezTo>
                    <a:cubicBezTo>
                      <a:pt x="4183" y="3930"/>
                      <a:pt x="4109" y="4168"/>
                      <a:pt x="4109" y="4377"/>
                    </a:cubicBezTo>
                    <a:cubicBezTo>
                      <a:pt x="4094" y="4898"/>
                      <a:pt x="4109" y="5433"/>
                      <a:pt x="4123" y="5969"/>
                    </a:cubicBezTo>
                    <a:cubicBezTo>
                      <a:pt x="4079" y="6014"/>
                      <a:pt x="3975" y="6073"/>
                      <a:pt x="3915" y="6148"/>
                    </a:cubicBezTo>
                    <a:cubicBezTo>
                      <a:pt x="3692" y="6475"/>
                      <a:pt x="3439" y="6788"/>
                      <a:pt x="3275" y="7130"/>
                    </a:cubicBezTo>
                    <a:cubicBezTo>
                      <a:pt x="2873" y="7979"/>
                      <a:pt x="2843" y="8857"/>
                      <a:pt x="3067" y="9765"/>
                    </a:cubicBezTo>
                    <a:cubicBezTo>
                      <a:pt x="3201" y="10360"/>
                      <a:pt x="3468" y="10896"/>
                      <a:pt x="3855" y="11372"/>
                    </a:cubicBezTo>
                    <a:cubicBezTo>
                      <a:pt x="3900" y="11447"/>
                      <a:pt x="3960" y="11506"/>
                      <a:pt x="4034" y="11611"/>
                    </a:cubicBezTo>
                    <a:cubicBezTo>
                      <a:pt x="3647" y="11536"/>
                      <a:pt x="3067" y="10703"/>
                      <a:pt x="2873" y="10033"/>
                    </a:cubicBezTo>
                    <a:cubicBezTo>
                      <a:pt x="2680" y="9378"/>
                      <a:pt x="2575" y="8723"/>
                      <a:pt x="2724" y="8023"/>
                    </a:cubicBezTo>
                    <a:cubicBezTo>
                      <a:pt x="2486" y="7949"/>
                      <a:pt x="2278" y="7860"/>
                      <a:pt x="2069" y="7800"/>
                    </a:cubicBezTo>
                    <a:cubicBezTo>
                      <a:pt x="1816" y="7726"/>
                      <a:pt x="1682" y="7800"/>
                      <a:pt x="1533" y="8023"/>
                    </a:cubicBezTo>
                    <a:cubicBezTo>
                      <a:pt x="1370" y="8261"/>
                      <a:pt x="1310" y="8544"/>
                      <a:pt x="1295" y="8827"/>
                    </a:cubicBezTo>
                    <a:cubicBezTo>
                      <a:pt x="1251" y="9601"/>
                      <a:pt x="1266" y="10360"/>
                      <a:pt x="1444" y="11119"/>
                    </a:cubicBezTo>
                    <a:cubicBezTo>
                      <a:pt x="1593" y="11700"/>
                      <a:pt x="1876" y="12191"/>
                      <a:pt x="2293" y="12608"/>
                    </a:cubicBezTo>
                    <a:cubicBezTo>
                      <a:pt x="2724" y="13025"/>
                      <a:pt x="3111" y="13471"/>
                      <a:pt x="3662" y="13739"/>
                    </a:cubicBezTo>
                    <a:cubicBezTo>
                      <a:pt x="3692" y="13754"/>
                      <a:pt x="3722" y="13769"/>
                      <a:pt x="3736" y="13784"/>
                    </a:cubicBezTo>
                    <a:cubicBezTo>
                      <a:pt x="3826" y="14067"/>
                      <a:pt x="4109" y="14111"/>
                      <a:pt x="4302" y="14275"/>
                    </a:cubicBezTo>
                    <a:cubicBezTo>
                      <a:pt x="4481" y="14439"/>
                      <a:pt x="4659" y="14632"/>
                      <a:pt x="4868" y="14751"/>
                    </a:cubicBezTo>
                    <a:cubicBezTo>
                      <a:pt x="5463" y="15064"/>
                      <a:pt x="5984" y="15496"/>
                      <a:pt x="6565" y="15853"/>
                    </a:cubicBezTo>
                    <a:cubicBezTo>
                      <a:pt x="6996" y="16121"/>
                      <a:pt x="7487" y="16210"/>
                      <a:pt x="7979" y="16195"/>
                    </a:cubicBezTo>
                    <a:cubicBezTo>
                      <a:pt x="8142" y="16180"/>
                      <a:pt x="8291" y="16076"/>
                      <a:pt x="8455" y="16017"/>
                    </a:cubicBezTo>
                    <a:cubicBezTo>
                      <a:pt x="8291" y="15674"/>
                      <a:pt x="8142" y="15362"/>
                      <a:pt x="8008" y="15049"/>
                    </a:cubicBezTo>
                    <a:cubicBezTo>
                      <a:pt x="7964" y="14945"/>
                      <a:pt x="7934" y="14841"/>
                      <a:pt x="7904" y="14722"/>
                    </a:cubicBezTo>
                    <a:cubicBezTo>
                      <a:pt x="8113" y="14826"/>
                      <a:pt x="8202" y="14960"/>
                      <a:pt x="8529" y="15600"/>
                    </a:cubicBezTo>
                    <a:cubicBezTo>
                      <a:pt x="8559" y="15644"/>
                      <a:pt x="8589" y="15689"/>
                      <a:pt x="8619" y="15749"/>
                    </a:cubicBezTo>
                    <a:cubicBezTo>
                      <a:pt x="8634" y="15734"/>
                      <a:pt x="8648" y="15734"/>
                      <a:pt x="8663" y="15719"/>
                    </a:cubicBezTo>
                    <a:cubicBezTo>
                      <a:pt x="8648" y="15659"/>
                      <a:pt x="8619" y="15600"/>
                      <a:pt x="8604" y="1552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99"/>
              <p:cNvSpPr/>
              <p:nvPr/>
            </p:nvSpPr>
            <p:spPr>
              <a:xfrm>
                <a:off x="7575544" y="1791485"/>
                <a:ext cx="318140" cy="747999"/>
              </a:xfrm>
              <a:custGeom>
                <a:avLst/>
                <a:gdLst/>
                <a:ahLst/>
                <a:cxnLst/>
                <a:rect l="l" t="t" r="r" b="b"/>
                <a:pathLst>
                  <a:path w="7458" h="17535" extrusionOk="0">
                    <a:moveTo>
                      <a:pt x="3617" y="11983"/>
                    </a:moveTo>
                    <a:cubicBezTo>
                      <a:pt x="3602" y="11983"/>
                      <a:pt x="3587" y="11983"/>
                      <a:pt x="3587" y="11983"/>
                    </a:cubicBezTo>
                    <a:lnTo>
                      <a:pt x="3587" y="12206"/>
                    </a:lnTo>
                    <a:lnTo>
                      <a:pt x="3617" y="12206"/>
                    </a:lnTo>
                    <a:close/>
                    <a:moveTo>
                      <a:pt x="3587" y="17475"/>
                    </a:moveTo>
                    <a:cubicBezTo>
                      <a:pt x="3617" y="17178"/>
                      <a:pt x="3558" y="16895"/>
                      <a:pt x="3498" y="16597"/>
                    </a:cubicBezTo>
                    <a:cubicBezTo>
                      <a:pt x="3364" y="15823"/>
                      <a:pt x="3230" y="15064"/>
                      <a:pt x="3111" y="14290"/>
                    </a:cubicBezTo>
                    <a:cubicBezTo>
                      <a:pt x="3066" y="13947"/>
                      <a:pt x="3141" y="13605"/>
                      <a:pt x="3230" y="13263"/>
                    </a:cubicBezTo>
                    <a:cubicBezTo>
                      <a:pt x="3394" y="12653"/>
                      <a:pt x="3438" y="12042"/>
                      <a:pt x="3304" y="11417"/>
                    </a:cubicBezTo>
                    <a:cubicBezTo>
                      <a:pt x="3230" y="11060"/>
                      <a:pt x="3007" y="10777"/>
                      <a:pt x="2754" y="10524"/>
                    </a:cubicBezTo>
                    <a:cubicBezTo>
                      <a:pt x="2501" y="10256"/>
                      <a:pt x="2203" y="10196"/>
                      <a:pt x="1861" y="10182"/>
                    </a:cubicBezTo>
                    <a:cubicBezTo>
                      <a:pt x="1280" y="10137"/>
                      <a:pt x="729" y="9929"/>
                      <a:pt x="208" y="9661"/>
                    </a:cubicBezTo>
                    <a:cubicBezTo>
                      <a:pt x="45" y="9571"/>
                      <a:pt x="30" y="9542"/>
                      <a:pt x="0" y="9363"/>
                    </a:cubicBezTo>
                    <a:cubicBezTo>
                      <a:pt x="283" y="9467"/>
                      <a:pt x="551" y="9586"/>
                      <a:pt x="819" y="9690"/>
                    </a:cubicBezTo>
                    <a:cubicBezTo>
                      <a:pt x="1355" y="9884"/>
                      <a:pt x="1905" y="9958"/>
                      <a:pt x="2471" y="9929"/>
                    </a:cubicBezTo>
                    <a:cubicBezTo>
                      <a:pt x="2620" y="9914"/>
                      <a:pt x="2754" y="9884"/>
                      <a:pt x="2903" y="9839"/>
                    </a:cubicBezTo>
                    <a:cubicBezTo>
                      <a:pt x="3141" y="9780"/>
                      <a:pt x="3364" y="9690"/>
                      <a:pt x="3602" y="9631"/>
                    </a:cubicBezTo>
                    <a:cubicBezTo>
                      <a:pt x="3751" y="9586"/>
                      <a:pt x="3825" y="9512"/>
                      <a:pt x="3885" y="9378"/>
                    </a:cubicBezTo>
                    <a:cubicBezTo>
                      <a:pt x="3989" y="9155"/>
                      <a:pt x="4108" y="8946"/>
                      <a:pt x="4212" y="8723"/>
                    </a:cubicBezTo>
                    <a:cubicBezTo>
                      <a:pt x="4465" y="8142"/>
                      <a:pt x="4823" y="7636"/>
                      <a:pt x="5254" y="7175"/>
                    </a:cubicBezTo>
                    <a:cubicBezTo>
                      <a:pt x="5418" y="6996"/>
                      <a:pt x="5582" y="6833"/>
                      <a:pt x="5731" y="6639"/>
                    </a:cubicBezTo>
                    <a:cubicBezTo>
                      <a:pt x="5805" y="6550"/>
                      <a:pt x="5850" y="6416"/>
                      <a:pt x="5909" y="6282"/>
                    </a:cubicBezTo>
                    <a:cubicBezTo>
                      <a:pt x="5939" y="6178"/>
                      <a:pt x="5954" y="6073"/>
                      <a:pt x="6014" y="5969"/>
                    </a:cubicBezTo>
                    <a:cubicBezTo>
                      <a:pt x="6103" y="5791"/>
                      <a:pt x="6103" y="5627"/>
                      <a:pt x="5999" y="5433"/>
                    </a:cubicBezTo>
                    <a:cubicBezTo>
                      <a:pt x="5701" y="4883"/>
                      <a:pt x="5433" y="4317"/>
                      <a:pt x="5150" y="3766"/>
                    </a:cubicBezTo>
                    <a:cubicBezTo>
                      <a:pt x="5106" y="3677"/>
                      <a:pt x="5061" y="3588"/>
                      <a:pt x="5031" y="3498"/>
                    </a:cubicBezTo>
                    <a:cubicBezTo>
                      <a:pt x="4972" y="3275"/>
                      <a:pt x="5001" y="3067"/>
                      <a:pt x="5180" y="2918"/>
                    </a:cubicBezTo>
                    <a:cubicBezTo>
                      <a:pt x="5820" y="2412"/>
                      <a:pt x="6326" y="1772"/>
                      <a:pt x="7026" y="1355"/>
                    </a:cubicBezTo>
                    <a:cubicBezTo>
                      <a:pt x="7085" y="1310"/>
                      <a:pt x="7130" y="1266"/>
                      <a:pt x="7189" y="1221"/>
                    </a:cubicBezTo>
                    <a:cubicBezTo>
                      <a:pt x="7100" y="1012"/>
                      <a:pt x="6996" y="819"/>
                      <a:pt x="6936" y="611"/>
                    </a:cubicBezTo>
                    <a:cubicBezTo>
                      <a:pt x="6877" y="417"/>
                      <a:pt x="6802" y="209"/>
                      <a:pt x="6951" y="0"/>
                    </a:cubicBezTo>
                    <a:cubicBezTo>
                      <a:pt x="7085" y="45"/>
                      <a:pt x="7085" y="164"/>
                      <a:pt x="7100" y="268"/>
                    </a:cubicBezTo>
                    <a:cubicBezTo>
                      <a:pt x="7145" y="521"/>
                      <a:pt x="7175" y="774"/>
                      <a:pt x="7353" y="983"/>
                    </a:cubicBezTo>
                    <a:cubicBezTo>
                      <a:pt x="7353" y="983"/>
                      <a:pt x="7353" y="983"/>
                      <a:pt x="7353" y="983"/>
                    </a:cubicBezTo>
                    <a:cubicBezTo>
                      <a:pt x="7457" y="1221"/>
                      <a:pt x="7457" y="1251"/>
                      <a:pt x="7264" y="1414"/>
                    </a:cubicBezTo>
                    <a:cubicBezTo>
                      <a:pt x="7219" y="1459"/>
                      <a:pt x="7189" y="1489"/>
                      <a:pt x="7145" y="1519"/>
                    </a:cubicBezTo>
                    <a:cubicBezTo>
                      <a:pt x="6505" y="1950"/>
                      <a:pt x="6028" y="2546"/>
                      <a:pt x="5448" y="3037"/>
                    </a:cubicBezTo>
                    <a:cubicBezTo>
                      <a:pt x="5299" y="3156"/>
                      <a:pt x="5269" y="3305"/>
                      <a:pt x="5388" y="3469"/>
                    </a:cubicBezTo>
                    <a:cubicBezTo>
                      <a:pt x="5478" y="3647"/>
                      <a:pt x="5567" y="3826"/>
                      <a:pt x="5656" y="4004"/>
                    </a:cubicBezTo>
                    <a:cubicBezTo>
                      <a:pt x="5731" y="4138"/>
                      <a:pt x="5805" y="4272"/>
                      <a:pt x="5880" y="4406"/>
                    </a:cubicBezTo>
                    <a:cubicBezTo>
                      <a:pt x="5894" y="4436"/>
                      <a:pt x="5909" y="4466"/>
                      <a:pt x="5924" y="4496"/>
                    </a:cubicBezTo>
                    <a:cubicBezTo>
                      <a:pt x="5984" y="4615"/>
                      <a:pt x="6043" y="4719"/>
                      <a:pt x="6103" y="4838"/>
                    </a:cubicBezTo>
                    <a:cubicBezTo>
                      <a:pt x="6147" y="4987"/>
                      <a:pt x="6192" y="5121"/>
                      <a:pt x="6252" y="5270"/>
                    </a:cubicBezTo>
                    <a:cubicBezTo>
                      <a:pt x="6296" y="5359"/>
                      <a:pt x="6326" y="5463"/>
                      <a:pt x="6371" y="5552"/>
                    </a:cubicBezTo>
                    <a:lnTo>
                      <a:pt x="6371" y="5538"/>
                    </a:lnTo>
                    <a:cubicBezTo>
                      <a:pt x="6356" y="5642"/>
                      <a:pt x="6356" y="5731"/>
                      <a:pt x="6326" y="5820"/>
                    </a:cubicBezTo>
                    <a:cubicBezTo>
                      <a:pt x="6162" y="6312"/>
                      <a:pt x="5984" y="6818"/>
                      <a:pt x="5552" y="7175"/>
                    </a:cubicBezTo>
                    <a:cubicBezTo>
                      <a:pt x="5463" y="7234"/>
                      <a:pt x="5403" y="7324"/>
                      <a:pt x="5329" y="7413"/>
                    </a:cubicBezTo>
                    <a:cubicBezTo>
                      <a:pt x="4942" y="7860"/>
                      <a:pt x="4585" y="8321"/>
                      <a:pt x="4376" y="8887"/>
                    </a:cubicBezTo>
                    <a:lnTo>
                      <a:pt x="4391" y="8887"/>
                    </a:lnTo>
                    <a:cubicBezTo>
                      <a:pt x="4302" y="9050"/>
                      <a:pt x="4123" y="9229"/>
                      <a:pt x="4138" y="9408"/>
                    </a:cubicBezTo>
                    <a:cubicBezTo>
                      <a:pt x="4153" y="9646"/>
                      <a:pt x="3930" y="9720"/>
                      <a:pt x="3885" y="9899"/>
                    </a:cubicBezTo>
                    <a:cubicBezTo>
                      <a:pt x="3885" y="9914"/>
                      <a:pt x="3885" y="9929"/>
                      <a:pt x="3885" y="9929"/>
                    </a:cubicBezTo>
                    <a:lnTo>
                      <a:pt x="3885" y="9929"/>
                    </a:lnTo>
                    <a:cubicBezTo>
                      <a:pt x="3870" y="10018"/>
                      <a:pt x="3840" y="10107"/>
                      <a:pt x="3840" y="10182"/>
                    </a:cubicBezTo>
                    <a:cubicBezTo>
                      <a:pt x="3825" y="10524"/>
                      <a:pt x="3885" y="10866"/>
                      <a:pt x="3989" y="11179"/>
                    </a:cubicBezTo>
                    <a:cubicBezTo>
                      <a:pt x="4153" y="11715"/>
                      <a:pt x="4078" y="12206"/>
                      <a:pt x="3796" y="12682"/>
                    </a:cubicBezTo>
                    <a:cubicBezTo>
                      <a:pt x="3617" y="13010"/>
                      <a:pt x="3453" y="13352"/>
                      <a:pt x="3379" y="13709"/>
                    </a:cubicBezTo>
                    <a:cubicBezTo>
                      <a:pt x="3275" y="14171"/>
                      <a:pt x="3334" y="14662"/>
                      <a:pt x="3453" y="15123"/>
                    </a:cubicBezTo>
                    <a:lnTo>
                      <a:pt x="3453" y="15109"/>
                    </a:lnTo>
                    <a:cubicBezTo>
                      <a:pt x="3513" y="15466"/>
                      <a:pt x="3572" y="15808"/>
                      <a:pt x="3617" y="16165"/>
                    </a:cubicBezTo>
                    <a:lnTo>
                      <a:pt x="3617" y="16165"/>
                    </a:lnTo>
                    <a:cubicBezTo>
                      <a:pt x="3647" y="16284"/>
                      <a:pt x="3662" y="16404"/>
                      <a:pt x="3677" y="16523"/>
                    </a:cubicBezTo>
                    <a:lnTo>
                      <a:pt x="3662" y="16523"/>
                    </a:lnTo>
                    <a:lnTo>
                      <a:pt x="3677" y="16537"/>
                    </a:lnTo>
                    <a:cubicBezTo>
                      <a:pt x="3677" y="16686"/>
                      <a:pt x="3691" y="16835"/>
                      <a:pt x="3691" y="16969"/>
                    </a:cubicBezTo>
                    <a:cubicBezTo>
                      <a:pt x="3691" y="17148"/>
                      <a:pt x="3691" y="17311"/>
                      <a:pt x="3691" y="17490"/>
                    </a:cubicBezTo>
                    <a:cubicBezTo>
                      <a:pt x="3677" y="17505"/>
                      <a:pt x="3647" y="17520"/>
                      <a:pt x="3632" y="17535"/>
                    </a:cubicBezTo>
                    <a:cubicBezTo>
                      <a:pt x="3617" y="17520"/>
                      <a:pt x="3602" y="17505"/>
                      <a:pt x="3587" y="1747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99"/>
              <p:cNvSpPr/>
              <p:nvPr/>
            </p:nvSpPr>
            <p:spPr>
              <a:xfrm>
                <a:off x="7831399" y="2118492"/>
                <a:ext cx="211496" cy="606419"/>
              </a:xfrm>
              <a:custGeom>
                <a:avLst/>
                <a:gdLst/>
                <a:ahLst/>
                <a:cxnLst/>
                <a:rect l="l" t="t" r="r" b="b"/>
                <a:pathLst>
                  <a:path w="4958" h="14216" extrusionOk="0">
                    <a:moveTo>
                      <a:pt x="1980" y="2397"/>
                    </a:moveTo>
                    <a:cubicBezTo>
                      <a:pt x="1995" y="2397"/>
                      <a:pt x="2025" y="2397"/>
                      <a:pt x="2040" y="2411"/>
                    </a:cubicBezTo>
                    <a:cubicBezTo>
                      <a:pt x="2055" y="2352"/>
                      <a:pt x="2055" y="2307"/>
                      <a:pt x="2070" y="2248"/>
                    </a:cubicBezTo>
                    <a:cubicBezTo>
                      <a:pt x="2055" y="2248"/>
                      <a:pt x="2025" y="2248"/>
                      <a:pt x="2010" y="2233"/>
                    </a:cubicBezTo>
                    <a:cubicBezTo>
                      <a:pt x="1995" y="2292"/>
                      <a:pt x="1995" y="2337"/>
                      <a:pt x="1980" y="2397"/>
                    </a:cubicBezTo>
                    <a:close/>
                    <a:moveTo>
                      <a:pt x="1578" y="7859"/>
                    </a:moveTo>
                    <a:cubicBezTo>
                      <a:pt x="1593" y="7904"/>
                      <a:pt x="1608" y="7949"/>
                      <a:pt x="1623" y="8008"/>
                    </a:cubicBezTo>
                    <a:cubicBezTo>
                      <a:pt x="1668" y="8097"/>
                      <a:pt x="1712" y="8187"/>
                      <a:pt x="1757" y="8276"/>
                    </a:cubicBezTo>
                    <a:lnTo>
                      <a:pt x="1742" y="8276"/>
                    </a:lnTo>
                    <a:cubicBezTo>
                      <a:pt x="1787" y="8365"/>
                      <a:pt x="1831" y="8455"/>
                      <a:pt x="1861" y="8559"/>
                    </a:cubicBezTo>
                    <a:cubicBezTo>
                      <a:pt x="1936" y="8708"/>
                      <a:pt x="1995" y="8842"/>
                      <a:pt x="2055" y="8991"/>
                    </a:cubicBezTo>
                    <a:cubicBezTo>
                      <a:pt x="2099" y="9095"/>
                      <a:pt x="2144" y="9184"/>
                      <a:pt x="2189" y="9273"/>
                    </a:cubicBezTo>
                    <a:cubicBezTo>
                      <a:pt x="2204" y="9303"/>
                      <a:pt x="2218" y="9348"/>
                      <a:pt x="2218" y="9378"/>
                    </a:cubicBezTo>
                    <a:cubicBezTo>
                      <a:pt x="2293" y="9526"/>
                      <a:pt x="2352" y="9675"/>
                      <a:pt x="2412" y="9824"/>
                    </a:cubicBezTo>
                    <a:cubicBezTo>
                      <a:pt x="2427" y="9884"/>
                      <a:pt x="2442" y="9928"/>
                      <a:pt x="2457" y="9988"/>
                    </a:cubicBezTo>
                    <a:cubicBezTo>
                      <a:pt x="2501" y="10077"/>
                      <a:pt x="2531" y="10166"/>
                      <a:pt x="2576" y="10256"/>
                    </a:cubicBezTo>
                    <a:lnTo>
                      <a:pt x="2576" y="10256"/>
                    </a:lnTo>
                    <a:cubicBezTo>
                      <a:pt x="2635" y="10405"/>
                      <a:pt x="2680" y="10553"/>
                      <a:pt x="2739" y="10702"/>
                    </a:cubicBezTo>
                    <a:cubicBezTo>
                      <a:pt x="2769" y="10777"/>
                      <a:pt x="2799" y="10851"/>
                      <a:pt x="2829" y="10926"/>
                    </a:cubicBezTo>
                    <a:cubicBezTo>
                      <a:pt x="2859" y="11030"/>
                      <a:pt x="2918" y="11134"/>
                      <a:pt x="2829" y="11268"/>
                    </a:cubicBezTo>
                    <a:cubicBezTo>
                      <a:pt x="2739" y="11194"/>
                      <a:pt x="2665" y="11119"/>
                      <a:pt x="2591" y="11060"/>
                    </a:cubicBezTo>
                    <a:lnTo>
                      <a:pt x="2591" y="11074"/>
                    </a:lnTo>
                    <a:lnTo>
                      <a:pt x="2591" y="11060"/>
                    </a:lnTo>
                    <a:cubicBezTo>
                      <a:pt x="2576" y="11030"/>
                      <a:pt x="2561" y="11000"/>
                      <a:pt x="2531" y="10955"/>
                    </a:cubicBezTo>
                    <a:cubicBezTo>
                      <a:pt x="2025" y="11774"/>
                      <a:pt x="1712" y="12608"/>
                      <a:pt x="1504" y="13605"/>
                    </a:cubicBezTo>
                    <a:cubicBezTo>
                      <a:pt x="1504" y="13679"/>
                      <a:pt x="1489" y="13739"/>
                      <a:pt x="1474" y="13813"/>
                    </a:cubicBezTo>
                    <a:cubicBezTo>
                      <a:pt x="1430" y="13947"/>
                      <a:pt x="1385" y="14081"/>
                      <a:pt x="1340" y="14215"/>
                    </a:cubicBezTo>
                    <a:cubicBezTo>
                      <a:pt x="1325" y="14215"/>
                      <a:pt x="1310" y="14200"/>
                      <a:pt x="1281" y="14200"/>
                    </a:cubicBezTo>
                    <a:cubicBezTo>
                      <a:pt x="1310" y="13962"/>
                      <a:pt x="1310" y="13709"/>
                      <a:pt x="1355" y="13471"/>
                    </a:cubicBezTo>
                    <a:cubicBezTo>
                      <a:pt x="1415" y="13114"/>
                      <a:pt x="1519" y="12756"/>
                      <a:pt x="1608" y="12399"/>
                    </a:cubicBezTo>
                    <a:cubicBezTo>
                      <a:pt x="1608" y="12399"/>
                      <a:pt x="1593" y="12414"/>
                      <a:pt x="1593" y="12414"/>
                    </a:cubicBezTo>
                    <a:cubicBezTo>
                      <a:pt x="1653" y="12265"/>
                      <a:pt x="1712" y="12116"/>
                      <a:pt x="1772" y="11968"/>
                    </a:cubicBezTo>
                    <a:lnTo>
                      <a:pt x="1772" y="11968"/>
                    </a:lnTo>
                    <a:lnTo>
                      <a:pt x="2144" y="11194"/>
                    </a:lnTo>
                    <a:lnTo>
                      <a:pt x="2144" y="11194"/>
                    </a:lnTo>
                    <a:cubicBezTo>
                      <a:pt x="2218" y="11030"/>
                      <a:pt x="2293" y="10851"/>
                      <a:pt x="2367" y="10687"/>
                    </a:cubicBezTo>
                    <a:cubicBezTo>
                      <a:pt x="2352" y="10613"/>
                      <a:pt x="2338" y="10539"/>
                      <a:pt x="2323" y="10479"/>
                    </a:cubicBezTo>
                    <a:cubicBezTo>
                      <a:pt x="2099" y="9943"/>
                      <a:pt x="1876" y="9392"/>
                      <a:pt x="1668" y="8857"/>
                    </a:cubicBezTo>
                    <a:lnTo>
                      <a:pt x="1668" y="8871"/>
                    </a:lnTo>
                    <a:cubicBezTo>
                      <a:pt x="1534" y="8559"/>
                      <a:pt x="1400" y="8246"/>
                      <a:pt x="1281" y="7934"/>
                    </a:cubicBezTo>
                    <a:lnTo>
                      <a:pt x="1281" y="7934"/>
                    </a:lnTo>
                    <a:cubicBezTo>
                      <a:pt x="1206" y="7725"/>
                      <a:pt x="1147" y="7532"/>
                      <a:pt x="1072" y="7338"/>
                    </a:cubicBezTo>
                    <a:cubicBezTo>
                      <a:pt x="819" y="6758"/>
                      <a:pt x="685" y="6148"/>
                      <a:pt x="819" y="5522"/>
                    </a:cubicBezTo>
                    <a:cubicBezTo>
                      <a:pt x="879" y="5433"/>
                      <a:pt x="938" y="5329"/>
                      <a:pt x="983" y="5240"/>
                    </a:cubicBezTo>
                    <a:cubicBezTo>
                      <a:pt x="1043" y="5165"/>
                      <a:pt x="1102" y="5091"/>
                      <a:pt x="1162" y="5031"/>
                    </a:cubicBezTo>
                    <a:cubicBezTo>
                      <a:pt x="1281" y="4912"/>
                      <a:pt x="1415" y="4808"/>
                      <a:pt x="1534" y="4704"/>
                    </a:cubicBezTo>
                    <a:cubicBezTo>
                      <a:pt x="1668" y="4585"/>
                      <a:pt x="1802" y="4466"/>
                      <a:pt x="1951" y="4361"/>
                    </a:cubicBezTo>
                    <a:cubicBezTo>
                      <a:pt x="2085" y="4257"/>
                      <a:pt x="2099" y="4123"/>
                      <a:pt x="2055" y="3974"/>
                    </a:cubicBezTo>
                    <a:cubicBezTo>
                      <a:pt x="1980" y="3721"/>
                      <a:pt x="1906" y="3483"/>
                      <a:pt x="1876" y="3230"/>
                    </a:cubicBezTo>
                    <a:cubicBezTo>
                      <a:pt x="1817" y="2858"/>
                      <a:pt x="1623" y="2620"/>
                      <a:pt x="1310" y="2441"/>
                    </a:cubicBezTo>
                    <a:cubicBezTo>
                      <a:pt x="953" y="2248"/>
                      <a:pt x="596" y="2158"/>
                      <a:pt x="209" y="2352"/>
                    </a:cubicBezTo>
                    <a:cubicBezTo>
                      <a:pt x="149" y="2397"/>
                      <a:pt x="75" y="2411"/>
                      <a:pt x="1" y="2352"/>
                    </a:cubicBezTo>
                    <a:cubicBezTo>
                      <a:pt x="30" y="2322"/>
                      <a:pt x="45" y="2292"/>
                      <a:pt x="60" y="2277"/>
                    </a:cubicBezTo>
                    <a:cubicBezTo>
                      <a:pt x="194" y="2203"/>
                      <a:pt x="343" y="2129"/>
                      <a:pt x="492" y="2054"/>
                    </a:cubicBezTo>
                    <a:cubicBezTo>
                      <a:pt x="715" y="2054"/>
                      <a:pt x="938" y="2024"/>
                      <a:pt x="1147" y="2129"/>
                    </a:cubicBezTo>
                    <a:cubicBezTo>
                      <a:pt x="1296" y="2188"/>
                      <a:pt x="1459" y="2263"/>
                      <a:pt x="1623" y="2337"/>
                    </a:cubicBezTo>
                    <a:cubicBezTo>
                      <a:pt x="1683" y="2382"/>
                      <a:pt x="1727" y="2426"/>
                      <a:pt x="1787" y="2486"/>
                    </a:cubicBezTo>
                    <a:cubicBezTo>
                      <a:pt x="1831" y="2263"/>
                      <a:pt x="1861" y="2069"/>
                      <a:pt x="1921" y="1876"/>
                    </a:cubicBezTo>
                    <a:cubicBezTo>
                      <a:pt x="1980" y="1578"/>
                      <a:pt x="2070" y="1295"/>
                      <a:pt x="2144" y="1012"/>
                    </a:cubicBezTo>
                    <a:cubicBezTo>
                      <a:pt x="2159" y="968"/>
                      <a:pt x="2174" y="938"/>
                      <a:pt x="2204" y="893"/>
                    </a:cubicBezTo>
                    <a:cubicBezTo>
                      <a:pt x="2248" y="819"/>
                      <a:pt x="2308" y="759"/>
                      <a:pt x="2352" y="685"/>
                    </a:cubicBezTo>
                    <a:cubicBezTo>
                      <a:pt x="2397" y="640"/>
                      <a:pt x="2427" y="595"/>
                      <a:pt x="2472" y="566"/>
                    </a:cubicBezTo>
                    <a:cubicBezTo>
                      <a:pt x="2591" y="447"/>
                      <a:pt x="2695" y="342"/>
                      <a:pt x="2814" y="238"/>
                    </a:cubicBezTo>
                    <a:cubicBezTo>
                      <a:pt x="3246" y="45"/>
                      <a:pt x="3692" y="0"/>
                      <a:pt x="4139" y="104"/>
                    </a:cubicBezTo>
                    <a:cubicBezTo>
                      <a:pt x="4377" y="164"/>
                      <a:pt x="4600" y="238"/>
                      <a:pt x="4823" y="298"/>
                    </a:cubicBezTo>
                    <a:cubicBezTo>
                      <a:pt x="4957" y="328"/>
                      <a:pt x="4928" y="402"/>
                      <a:pt x="4883" y="491"/>
                    </a:cubicBezTo>
                    <a:cubicBezTo>
                      <a:pt x="4823" y="551"/>
                      <a:pt x="4764" y="536"/>
                      <a:pt x="4689" y="506"/>
                    </a:cubicBezTo>
                    <a:cubicBezTo>
                      <a:pt x="4273" y="298"/>
                      <a:pt x="3826" y="298"/>
                      <a:pt x="3379" y="357"/>
                    </a:cubicBezTo>
                    <a:cubicBezTo>
                      <a:pt x="3231" y="372"/>
                      <a:pt x="3097" y="432"/>
                      <a:pt x="3007" y="566"/>
                    </a:cubicBezTo>
                    <a:cubicBezTo>
                      <a:pt x="2933" y="625"/>
                      <a:pt x="2859" y="700"/>
                      <a:pt x="2799" y="774"/>
                    </a:cubicBezTo>
                    <a:cubicBezTo>
                      <a:pt x="2710" y="908"/>
                      <a:pt x="2605" y="1042"/>
                      <a:pt x="2531" y="1176"/>
                    </a:cubicBezTo>
                    <a:cubicBezTo>
                      <a:pt x="2352" y="1593"/>
                      <a:pt x="2367" y="2024"/>
                      <a:pt x="2397" y="2456"/>
                    </a:cubicBezTo>
                    <a:cubicBezTo>
                      <a:pt x="2412" y="2992"/>
                      <a:pt x="2457" y="3528"/>
                      <a:pt x="2472" y="4064"/>
                    </a:cubicBezTo>
                    <a:cubicBezTo>
                      <a:pt x="2472" y="4376"/>
                      <a:pt x="2367" y="4644"/>
                      <a:pt x="2085" y="4808"/>
                    </a:cubicBezTo>
                    <a:cubicBezTo>
                      <a:pt x="1995" y="4853"/>
                      <a:pt x="1906" y="4912"/>
                      <a:pt x="1831" y="4972"/>
                    </a:cubicBezTo>
                    <a:cubicBezTo>
                      <a:pt x="1668" y="5135"/>
                      <a:pt x="1444" y="5225"/>
                      <a:pt x="1370" y="5463"/>
                    </a:cubicBezTo>
                    <a:lnTo>
                      <a:pt x="1370" y="5463"/>
                    </a:lnTo>
                    <a:cubicBezTo>
                      <a:pt x="1072" y="5820"/>
                      <a:pt x="1057" y="6207"/>
                      <a:pt x="1206" y="6624"/>
                    </a:cubicBezTo>
                    <a:lnTo>
                      <a:pt x="1206" y="6624"/>
                    </a:lnTo>
                    <a:cubicBezTo>
                      <a:pt x="1251" y="6832"/>
                      <a:pt x="1310" y="7026"/>
                      <a:pt x="1370" y="7234"/>
                    </a:cubicBezTo>
                    <a:lnTo>
                      <a:pt x="1370" y="7234"/>
                    </a:lnTo>
                    <a:cubicBezTo>
                      <a:pt x="1444" y="7443"/>
                      <a:pt x="1504" y="7651"/>
                      <a:pt x="1578" y="785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99"/>
              <p:cNvSpPr/>
              <p:nvPr/>
            </p:nvSpPr>
            <p:spPr>
              <a:xfrm>
                <a:off x="7534892" y="1809273"/>
                <a:ext cx="178479" cy="323856"/>
              </a:xfrm>
              <a:custGeom>
                <a:avLst/>
                <a:gdLst/>
                <a:ahLst/>
                <a:cxnLst/>
                <a:rect l="l" t="t" r="r" b="b"/>
                <a:pathLst>
                  <a:path w="4184" h="7592" extrusionOk="0">
                    <a:moveTo>
                      <a:pt x="715" y="7145"/>
                    </a:moveTo>
                    <a:cubicBezTo>
                      <a:pt x="596" y="7294"/>
                      <a:pt x="462" y="7443"/>
                      <a:pt x="328" y="7591"/>
                    </a:cubicBezTo>
                    <a:cubicBezTo>
                      <a:pt x="358" y="7547"/>
                      <a:pt x="373" y="7487"/>
                      <a:pt x="417" y="7428"/>
                    </a:cubicBezTo>
                    <a:cubicBezTo>
                      <a:pt x="75" y="7085"/>
                      <a:pt x="0" y="6639"/>
                      <a:pt x="15" y="6177"/>
                    </a:cubicBezTo>
                    <a:cubicBezTo>
                      <a:pt x="15" y="5865"/>
                      <a:pt x="30" y="5567"/>
                      <a:pt x="75" y="5269"/>
                    </a:cubicBezTo>
                    <a:cubicBezTo>
                      <a:pt x="149" y="4763"/>
                      <a:pt x="358" y="4332"/>
                      <a:pt x="685" y="3945"/>
                    </a:cubicBezTo>
                    <a:cubicBezTo>
                      <a:pt x="1310" y="3215"/>
                      <a:pt x="1995" y="2560"/>
                      <a:pt x="2754" y="1980"/>
                    </a:cubicBezTo>
                    <a:cubicBezTo>
                      <a:pt x="3022" y="1771"/>
                      <a:pt x="3305" y="1578"/>
                      <a:pt x="3483" y="1280"/>
                    </a:cubicBezTo>
                    <a:cubicBezTo>
                      <a:pt x="3662" y="1176"/>
                      <a:pt x="3692" y="997"/>
                      <a:pt x="3707" y="804"/>
                    </a:cubicBezTo>
                    <a:cubicBezTo>
                      <a:pt x="3722" y="506"/>
                      <a:pt x="3826" y="238"/>
                      <a:pt x="4079" y="45"/>
                    </a:cubicBezTo>
                    <a:cubicBezTo>
                      <a:pt x="4094" y="30"/>
                      <a:pt x="4124" y="30"/>
                      <a:pt x="4183" y="0"/>
                    </a:cubicBezTo>
                    <a:cubicBezTo>
                      <a:pt x="4168" y="75"/>
                      <a:pt x="4168" y="134"/>
                      <a:pt x="4153" y="164"/>
                    </a:cubicBezTo>
                    <a:cubicBezTo>
                      <a:pt x="3990" y="342"/>
                      <a:pt x="3930" y="566"/>
                      <a:pt x="3930" y="789"/>
                    </a:cubicBezTo>
                    <a:cubicBezTo>
                      <a:pt x="3915" y="1057"/>
                      <a:pt x="3841" y="1280"/>
                      <a:pt x="3647" y="1459"/>
                    </a:cubicBezTo>
                    <a:cubicBezTo>
                      <a:pt x="3424" y="1682"/>
                      <a:pt x="3216" y="1905"/>
                      <a:pt x="2977" y="2099"/>
                    </a:cubicBezTo>
                    <a:cubicBezTo>
                      <a:pt x="2382" y="2531"/>
                      <a:pt x="1846" y="3037"/>
                      <a:pt x="1340" y="3558"/>
                    </a:cubicBezTo>
                    <a:cubicBezTo>
                      <a:pt x="1072" y="3826"/>
                      <a:pt x="849" y="4138"/>
                      <a:pt x="640" y="4451"/>
                    </a:cubicBezTo>
                    <a:cubicBezTo>
                      <a:pt x="402" y="4823"/>
                      <a:pt x="328" y="5269"/>
                      <a:pt x="298" y="5701"/>
                    </a:cubicBezTo>
                    <a:cubicBezTo>
                      <a:pt x="268" y="6237"/>
                      <a:pt x="343" y="6758"/>
                      <a:pt x="492" y="7294"/>
                    </a:cubicBezTo>
                    <a:cubicBezTo>
                      <a:pt x="581" y="7234"/>
                      <a:pt x="655" y="7190"/>
                      <a:pt x="715" y="714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99"/>
              <p:cNvSpPr/>
              <p:nvPr/>
            </p:nvSpPr>
            <p:spPr>
              <a:xfrm>
                <a:off x="7273278" y="2637839"/>
                <a:ext cx="156894" cy="148022"/>
              </a:xfrm>
              <a:custGeom>
                <a:avLst/>
                <a:gdLst/>
                <a:ahLst/>
                <a:cxnLst/>
                <a:rect l="l" t="t" r="r" b="b"/>
                <a:pathLst>
                  <a:path w="3678" h="3470" extrusionOk="0">
                    <a:moveTo>
                      <a:pt x="3677" y="3082"/>
                    </a:moveTo>
                    <a:lnTo>
                      <a:pt x="3618" y="3142"/>
                    </a:lnTo>
                    <a:cubicBezTo>
                      <a:pt x="3469" y="3008"/>
                      <a:pt x="3320" y="3097"/>
                      <a:pt x="3186" y="3112"/>
                    </a:cubicBezTo>
                    <a:cubicBezTo>
                      <a:pt x="2606" y="3216"/>
                      <a:pt x="2025" y="3320"/>
                      <a:pt x="1460" y="3395"/>
                    </a:cubicBezTo>
                    <a:cubicBezTo>
                      <a:pt x="953" y="3469"/>
                      <a:pt x="552" y="3276"/>
                      <a:pt x="284" y="2859"/>
                    </a:cubicBezTo>
                    <a:cubicBezTo>
                      <a:pt x="60" y="2516"/>
                      <a:pt x="1" y="2144"/>
                      <a:pt x="75" y="1757"/>
                    </a:cubicBezTo>
                    <a:cubicBezTo>
                      <a:pt x="90" y="1609"/>
                      <a:pt x="135" y="1475"/>
                      <a:pt x="165" y="1326"/>
                    </a:cubicBezTo>
                    <a:lnTo>
                      <a:pt x="165" y="1341"/>
                    </a:lnTo>
                    <a:cubicBezTo>
                      <a:pt x="313" y="998"/>
                      <a:pt x="477" y="671"/>
                      <a:pt x="641" y="328"/>
                    </a:cubicBezTo>
                    <a:cubicBezTo>
                      <a:pt x="686" y="284"/>
                      <a:pt x="715" y="224"/>
                      <a:pt x="760" y="165"/>
                    </a:cubicBezTo>
                    <a:cubicBezTo>
                      <a:pt x="820" y="105"/>
                      <a:pt x="879" y="60"/>
                      <a:pt x="953" y="1"/>
                    </a:cubicBezTo>
                    <a:cubicBezTo>
                      <a:pt x="953" y="1"/>
                      <a:pt x="998" y="31"/>
                      <a:pt x="1013" y="46"/>
                    </a:cubicBezTo>
                    <a:lnTo>
                      <a:pt x="1013" y="46"/>
                    </a:lnTo>
                    <a:cubicBezTo>
                      <a:pt x="983" y="135"/>
                      <a:pt x="939" y="224"/>
                      <a:pt x="909" y="328"/>
                    </a:cubicBezTo>
                    <a:lnTo>
                      <a:pt x="909" y="314"/>
                    </a:lnTo>
                    <a:cubicBezTo>
                      <a:pt x="715" y="730"/>
                      <a:pt x="522" y="1147"/>
                      <a:pt x="358" y="1564"/>
                    </a:cubicBezTo>
                    <a:cubicBezTo>
                      <a:pt x="269" y="1787"/>
                      <a:pt x="224" y="2040"/>
                      <a:pt x="313" y="2278"/>
                    </a:cubicBezTo>
                    <a:cubicBezTo>
                      <a:pt x="313" y="2353"/>
                      <a:pt x="328" y="2412"/>
                      <a:pt x="343" y="2487"/>
                    </a:cubicBezTo>
                    <a:cubicBezTo>
                      <a:pt x="418" y="2621"/>
                      <a:pt x="507" y="2755"/>
                      <a:pt x="581" y="2889"/>
                    </a:cubicBezTo>
                    <a:cubicBezTo>
                      <a:pt x="596" y="2903"/>
                      <a:pt x="611" y="2918"/>
                      <a:pt x="626" y="2933"/>
                    </a:cubicBezTo>
                    <a:cubicBezTo>
                      <a:pt x="700" y="2978"/>
                      <a:pt x="775" y="3037"/>
                      <a:pt x="864" y="3097"/>
                    </a:cubicBezTo>
                    <a:cubicBezTo>
                      <a:pt x="1087" y="3246"/>
                      <a:pt x="1326" y="3290"/>
                      <a:pt x="1579" y="3201"/>
                    </a:cubicBezTo>
                    <a:cubicBezTo>
                      <a:pt x="1713" y="3171"/>
                      <a:pt x="1847" y="3157"/>
                      <a:pt x="1981" y="3142"/>
                    </a:cubicBezTo>
                    <a:cubicBezTo>
                      <a:pt x="1995" y="3157"/>
                      <a:pt x="2010" y="3157"/>
                      <a:pt x="2025" y="3142"/>
                    </a:cubicBezTo>
                    <a:cubicBezTo>
                      <a:pt x="2129" y="3127"/>
                      <a:pt x="2248" y="3112"/>
                      <a:pt x="2368" y="3097"/>
                    </a:cubicBezTo>
                    <a:lnTo>
                      <a:pt x="2382" y="3097"/>
                    </a:lnTo>
                    <a:lnTo>
                      <a:pt x="2412" y="3082"/>
                    </a:lnTo>
                    <a:cubicBezTo>
                      <a:pt x="2516" y="3067"/>
                      <a:pt x="2635" y="3052"/>
                      <a:pt x="2740" y="3037"/>
                    </a:cubicBezTo>
                    <a:cubicBezTo>
                      <a:pt x="2933" y="2993"/>
                      <a:pt x="3112" y="2963"/>
                      <a:pt x="3290" y="2918"/>
                    </a:cubicBezTo>
                    <a:cubicBezTo>
                      <a:pt x="3380" y="2903"/>
                      <a:pt x="3469" y="2874"/>
                      <a:pt x="3558" y="2859"/>
                    </a:cubicBezTo>
                    <a:cubicBezTo>
                      <a:pt x="3603" y="2859"/>
                      <a:pt x="3633" y="2874"/>
                      <a:pt x="3648" y="2874"/>
                    </a:cubicBezTo>
                    <a:cubicBezTo>
                      <a:pt x="3663" y="2948"/>
                      <a:pt x="3663" y="3008"/>
                      <a:pt x="3677" y="308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99"/>
              <p:cNvSpPr/>
              <p:nvPr/>
            </p:nvSpPr>
            <p:spPr>
              <a:xfrm>
                <a:off x="7924093" y="1952770"/>
                <a:ext cx="99733" cy="50805"/>
              </a:xfrm>
              <a:custGeom>
                <a:avLst/>
                <a:gdLst/>
                <a:ahLst/>
                <a:cxnLst/>
                <a:rect l="l" t="t" r="r" b="b"/>
                <a:pathLst>
                  <a:path w="2338" h="1191" extrusionOk="0">
                    <a:moveTo>
                      <a:pt x="194" y="0"/>
                    </a:moveTo>
                    <a:lnTo>
                      <a:pt x="671" y="119"/>
                    </a:lnTo>
                    <a:lnTo>
                      <a:pt x="1177" y="462"/>
                    </a:lnTo>
                    <a:cubicBezTo>
                      <a:pt x="1221" y="536"/>
                      <a:pt x="1281" y="625"/>
                      <a:pt x="1400" y="610"/>
                    </a:cubicBezTo>
                    <a:cubicBezTo>
                      <a:pt x="1519" y="491"/>
                      <a:pt x="1623" y="387"/>
                      <a:pt x="1742" y="283"/>
                    </a:cubicBezTo>
                    <a:cubicBezTo>
                      <a:pt x="1891" y="134"/>
                      <a:pt x="2055" y="119"/>
                      <a:pt x="2248" y="164"/>
                    </a:cubicBezTo>
                    <a:cubicBezTo>
                      <a:pt x="2338" y="179"/>
                      <a:pt x="2323" y="238"/>
                      <a:pt x="2323" y="298"/>
                    </a:cubicBezTo>
                    <a:cubicBezTo>
                      <a:pt x="2129" y="328"/>
                      <a:pt x="1951" y="417"/>
                      <a:pt x="1832" y="566"/>
                    </a:cubicBezTo>
                    <a:cubicBezTo>
                      <a:pt x="1698" y="744"/>
                      <a:pt x="1608" y="953"/>
                      <a:pt x="1489" y="1146"/>
                    </a:cubicBezTo>
                    <a:lnTo>
                      <a:pt x="1504" y="1131"/>
                    </a:lnTo>
                    <a:cubicBezTo>
                      <a:pt x="1370" y="1191"/>
                      <a:pt x="1326" y="1131"/>
                      <a:pt x="1281" y="1012"/>
                    </a:cubicBezTo>
                    <a:cubicBezTo>
                      <a:pt x="1058" y="536"/>
                      <a:pt x="656" y="298"/>
                      <a:pt x="165" y="164"/>
                    </a:cubicBezTo>
                    <a:cubicBezTo>
                      <a:pt x="120" y="149"/>
                      <a:pt x="75" y="149"/>
                      <a:pt x="1" y="119"/>
                    </a:cubicBezTo>
                    <a:cubicBezTo>
                      <a:pt x="90" y="75"/>
                      <a:pt x="135" y="30"/>
                      <a:pt x="19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99"/>
              <p:cNvSpPr/>
              <p:nvPr/>
            </p:nvSpPr>
            <p:spPr>
              <a:xfrm>
                <a:off x="7572345" y="2879789"/>
                <a:ext cx="122598" cy="60360"/>
              </a:xfrm>
              <a:custGeom>
                <a:avLst/>
                <a:gdLst/>
                <a:ahLst/>
                <a:cxnLst/>
                <a:rect l="l" t="t" r="r" b="b"/>
                <a:pathLst>
                  <a:path w="2874" h="1415" extrusionOk="0">
                    <a:moveTo>
                      <a:pt x="1459" y="119"/>
                    </a:moveTo>
                    <a:cubicBezTo>
                      <a:pt x="1534" y="89"/>
                      <a:pt x="1593" y="75"/>
                      <a:pt x="1668" y="60"/>
                    </a:cubicBezTo>
                    <a:cubicBezTo>
                      <a:pt x="1787" y="45"/>
                      <a:pt x="1906" y="15"/>
                      <a:pt x="2025" y="0"/>
                    </a:cubicBezTo>
                    <a:lnTo>
                      <a:pt x="2040" y="15"/>
                    </a:lnTo>
                    <a:lnTo>
                      <a:pt x="2055" y="0"/>
                    </a:lnTo>
                    <a:lnTo>
                      <a:pt x="2546" y="0"/>
                    </a:lnTo>
                    <a:cubicBezTo>
                      <a:pt x="2635" y="45"/>
                      <a:pt x="2710" y="75"/>
                      <a:pt x="2799" y="119"/>
                    </a:cubicBezTo>
                    <a:cubicBezTo>
                      <a:pt x="2829" y="164"/>
                      <a:pt x="2844" y="208"/>
                      <a:pt x="2873" y="268"/>
                    </a:cubicBezTo>
                    <a:cubicBezTo>
                      <a:pt x="2799" y="268"/>
                      <a:pt x="2754" y="283"/>
                      <a:pt x="2725" y="268"/>
                    </a:cubicBezTo>
                    <a:cubicBezTo>
                      <a:pt x="2397" y="164"/>
                      <a:pt x="2070" y="223"/>
                      <a:pt x="1742" y="283"/>
                    </a:cubicBezTo>
                    <a:cubicBezTo>
                      <a:pt x="1355" y="372"/>
                      <a:pt x="983" y="476"/>
                      <a:pt x="670" y="759"/>
                    </a:cubicBezTo>
                    <a:lnTo>
                      <a:pt x="670" y="759"/>
                    </a:lnTo>
                    <a:cubicBezTo>
                      <a:pt x="670" y="759"/>
                      <a:pt x="670" y="759"/>
                      <a:pt x="670" y="759"/>
                    </a:cubicBezTo>
                    <a:cubicBezTo>
                      <a:pt x="551" y="849"/>
                      <a:pt x="447" y="938"/>
                      <a:pt x="343" y="1042"/>
                    </a:cubicBezTo>
                    <a:lnTo>
                      <a:pt x="343" y="1042"/>
                    </a:lnTo>
                    <a:cubicBezTo>
                      <a:pt x="254" y="1161"/>
                      <a:pt x="149" y="1280"/>
                      <a:pt x="45" y="1414"/>
                    </a:cubicBezTo>
                    <a:cubicBezTo>
                      <a:pt x="30" y="1340"/>
                      <a:pt x="16" y="1310"/>
                      <a:pt x="1" y="1265"/>
                    </a:cubicBezTo>
                    <a:cubicBezTo>
                      <a:pt x="105" y="1042"/>
                      <a:pt x="209" y="819"/>
                      <a:pt x="403" y="655"/>
                    </a:cubicBezTo>
                    <a:cubicBezTo>
                      <a:pt x="477" y="610"/>
                      <a:pt x="551" y="551"/>
                      <a:pt x="641" y="491"/>
                    </a:cubicBezTo>
                    <a:cubicBezTo>
                      <a:pt x="790" y="402"/>
                      <a:pt x="953" y="313"/>
                      <a:pt x="1117" y="223"/>
                    </a:cubicBezTo>
                    <a:cubicBezTo>
                      <a:pt x="1236" y="194"/>
                      <a:pt x="1340" y="149"/>
                      <a:pt x="1459" y="11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99"/>
              <p:cNvSpPr/>
              <p:nvPr/>
            </p:nvSpPr>
            <p:spPr>
              <a:xfrm>
                <a:off x="7534892" y="2994707"/>
                <a:ext cx="12115" cy="12712"/>
              </a:xfrm>
              <a:custGeom>
                <a:avLst/>
                <a:gdLst/>
                <a:ahLst/>
                <a:cxnLst/>
                <a:rect l="l" t="t" r="r" b="b"/>
                <a:pathLst>
                  <a:path w="284" h="298" extrusionOk="0">
                    <a:moveTo>
                      <a:pt x="283" y="298"/>
                    </a:moveTo>
                    <a:cubicBezTo>
                      <a:pt x="179" y="194"/>
                      <a:pt x="90" y="104"/>
                      <a:pt x="0" y="0"/>
                    </a:cubicBezTo>
                    <a:cubicBezTo>
                      <a:pt x="90" y="104"/>
                      <a:pt x="179" y="194"/>
                      <a:pt x="283" y="29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99"/>
              <p:cNvSpPr/>
              <p:nvPr/>
            </p:nvSpPr>
            <p:spPr>
              <a:xfrm>
                <a:off x="7267562" y="3067735"/>
                <a:ext cx="4522" cy="19708"/>
              </a:xfrm>
              <a:custGeom>
                <a:avLst/>
                <a:gdLst/>
                <a:ahLst/>
                <a:cxnLst/>
                <a:rect l="l" t="t" r="r" b="b"/>
                <a:pathLst>
                  <a:path w="106" h="462" extrusionOk="0">
                    <a:moveTo>
                      <a:pt x="105" y="461"/>
                    </a:moveTo>
                    <a:cubicBezTo>
                      <a:pt x="75" y="298"/>
                      <a:pt x="46" y="149"/>
                      <a:pt x="1" y="0"/>
                    </a:cubicBezTo>
                    <a:cubicBezTo>
                      <a:pt x="46" y="149"/>
                      <a:pt x="75" y="298"/>
                      <a:pt x="105" y="46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99"/>
              <p:cNvSpPr/>
              <p:nvPr/>
            </p:nvSpPr>
            <p:spPr>
              <a:xfrm>
                <a:off x="7797743" y="3145157"/>
                <a:ext cx="19111" cy="1962"/>
              </a:xfrm>
              <a:custGeom>
                <a:avLst/>
                <a:gdLst/>
                <a:ahLst/>
                <a:cxnLst/>
                <a:rect l="l" t="t" r="r" b="b"/>
                <a:pathLst>
                  <a:path w="448" h="46" extrusionOk="0">
                    <a:moveTo>
                      <a:pt x="447" y="46"/>
                    </a:moveTo>
                    <a:cubicBezTo>
                      <a:pt x="298" y="31"/>
                      <a:pt x="150" y="16"/>
                      <a:pt x="1" y="1"/>
                    </a:cubicBezTo>
                    <a:cubicBezTo>
                      <a:pt x="150" y="16"/>
                      <a:pt x="298" y="31"/>
                      <a:pt x="447" y="46"/>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99"/>
              <p:cNvSpPr/>
              <p:nvPr/>
            </p:nvSpPr>
            <p:spPr>
              <a:xfrm>
                <a:off x="7739346" y="2762312"/>
                <a:ext cx="7038" cy="14632"/>
              </a:xfrm>
              <a:custGeom>
                <a:avLst/>
                <a:gdLst/>
                <a:ahLst/>
                <a:cxnLst/>
                <a:rect l="l" t="t" r="r" b="b"/>
                <a:pathLst>
                  <a:path w="165" h="343" extrusionOk="0">
                    <a:moveTo>
                      <a:pt x="164" y="343"/>
                    </a:moveTo>
                    <a:cubicBezTo>
                      <a:pt x="105" y="224"/>
                      <a:pt x="45" y="119"/>
                      <a:pt x="0" y="0"/>
                    </a:cubicBezTo>
                    <a:cubicBezTo>
                      <a:pt x="45" y="119"/>
                      <a:pt x="105" y="224"/>
                      <a:pt x="164" y="343"/>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99"/>
              <p:cNvSpPr/>
              <p:nvPr/>
            </p:nvSpPr>
            <p:spPr>
              <a:xfrm>
                <a:off x="7340591" y="2771825"/>
                <a:ext cx="17191" cy="2602"/>
              </a:xfrm>
              <a:custGeom>
                <a:avLst/>
                <a:gdLst/>
                <a:ahLst/>
                <a:cxnLst/>
                <a:rect l="l" t="t" r="r" b="b"/>
                <a:pathLst>
                  <a:path w="403" h="61" extrusionOk="0">
                    <a:moveTo>
                      <a:pt x="403" y="1"/>
                    </a:moveTo>
                    <a:cubicBezTo>
                      <a:pt x="269" y="16"/>
                      <a:pt x="135" y="30"/>
                      <a:pt x="1" y="60"/>
                    </a:cubicBezTo>
                    <a:cubicBezTo>
                      <a:pt x="135" y="30"/>
                      <a:pt x="269" y="16"/>
                      <a:pt x="4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99"/>
              <p:cNvSpPr/>
              <p:nvPr/>
            </p:nvSpPr>
            <p:spPr>
              <a:xfrm>
                <a:off x="7486008" y="3515973"/>
                <a:ext cx="17831" cy="1962"/>
              </a:xfrm>
              <a:custGeom>
                <a:avLst/>
                <a:gdLst/>
                <a:ahLst/>
                <a:cxnLst/>
                <a:rect l="l" t="t" r="r" b="b"/>
                <a:pathLst>
                  <a:path w="418" h="46" extrusionOk="0">
                    <a:moveTo>
                      <a:pt x="417" y="1"/>
                    </a:moveTo>
                    <a:cubicBezTo>
                      <a:pt x="283" y="16"/>
                      <a:pt x="134" y="31"/>
                      <a:pt x="0" y="45"/>
                    </a:cubicBezTo>
                    <a:cubicBezTo>
                      <a:pt x="134" y="31"/>
                      <a:pt x="283" y="16"/>
                      <a:pt x="41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99"/>
              <p:cNvSpPr/>
              <p:nvPr/>
            </p:nvSpPr>
            <p:spPr>
              <a:xfrm>
                <a:off x="7699974" y="3192165"/>
                <a:ext cx="13992" cy="1962"/>
              </a:xfrm>
              <a:custGeom>
                <a:avLst/>
                <a:gdLst/>
                <a:ahLst/>
                <a:cxnLst/>
                <a:rect l="l" t="t" r="r" b="b"/>
                <a:pathLst>
                  <a:path w="328" h="46" extrusionOk="0">
                    <a:moveTo>
                      <a:pt x="328" y="0"/>
                    </a:moveTo>
                    <a:cubicBezTo>
                      <a:pt x="224" y="15"/>
                      <a:pt x="105" y="30"/>
                      <a:pt x="0" y="45"/>
                    </a:cubicBezTo>
                    <a:cubicBezTo>
                      <a:pt x="105" y="30"/>
                      <a:pt x="224" y="15"/>
                      <a:pt x="3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99"/>
              <p:cNvSpPr/>
              <p:nvPr/>
            </p:nvSpPr>
            <p:spPr>
              <a:xfrm>
                <a:off x="7661881" y="3651878"/>
                <a:ext cx="14632" cy="2559"/>
              </a:xfrm>
              <a:custGeom>
                <a:avLst/>
                <a:gdLst/>
                <a:ahLst/>
                <a:cxnLst/>
                <a:rect l="l" t="t" r="r" b="b"/>
                <a:pathLst>
                  <a:path w="343" h="60" extrusionOk="0">
                    <a:moveTo>
                      <a:pt x="343" y="60"/>
                    </a:moveTo>
                    <a:cubicBezTo>
                      <a:pt x="224" y="45"/>
                      <a:pt x="119" y="15"/>
                      <a:pt x="0" y="0"/>
                    </a:cubicBezTo>
                    <a:cubicBezTo>
                      <a:pt x="119" y="15"/>
                      <a:pt x="224" y="45"/>
                      <a:pt x="343" y="6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99"/>
              <p:cNvSpPr/>
              <p:nvPr/>
            </p:nvSpPr>
            <p:spPr>
              <a:xfrm>
                <a:off x="7376166" y="2767388"/>
                <a:ext cx="13992" cy="1962"/>
              </a:xfrm>
              <a:custGeom>
                <a:avLst/>
                <a:gdLst/>
                <a:ahLst/>
                <a:cxnLst/>
                <a:rect l="l" t="t" r="r" b="b"/>
                <a:pathLst>
                  <a:path w="328" h="46" extrusionOk="0">
                    <a:moveTo>
                      <a:pt x="328" y="0"/>
                    </a:moveTo>
                    <a:cubicBezTo>
                      <a:pt x="223" y="15"/>
                      <a:pt x="104" y="30"/>
                      <a:pt x="0" y="45"/>
                    </a:cubicBezTo>
                    <a:cubicBezTo>
                      <a:pt x="104" y="30"/>
                      <a:pt x="223" y="15"/>
                      <a:pt x="3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99"/>
              <p:cNvSpPr/>
              <p:nvPr/>
            </p:nvSpPr>
            <p:spPr>
              <a:xfrm>
                <a:off x="7359658" y="2769905"/>
                <a:ext cx="14632" cy="1962"/>
              </a:xfrm>
              <a:custGeom>
                <a:avLst/>
                <a:gdLst/>
                <a:ahLst/>
                <a:cxnLst/>
                <a:rect l="l" t="t" r="r" b="b"/>
                <a:pathLst>
                  <a:path w="343" h="46" extrusionOk="0">
                    <a:moveTo>
                      <a:pt x="343" y="1"/>
                    </a:moveTo>
                    <a:cubicBezTo>
                      <a:pt x="223" y="16"/>
                      <a:pt x="104" y="31"/>
                      <a:pt x="0" y="46"/>
                    </a:cubicBezTo>
                    <a:cubicBezTo>
                      <a:pt x="104" y="31"/>
                      <a:pt x="223" y="16"/>
                      <a:pt x="34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99"/>
              <p:cNvSpPr/>
              <p:nvPr/>
            </p:nvSpPr>
            <p:spPr>
              <a:xfrm>
                <a:off x="7957749" y="3724864"/>
                <a:ext cx="12115" cy="4522"/>
              </a:xfrm>
              <a:custGeom>
                <a:avLst/>
                <a:gdLst/>
                <a:ahLst/>
                <a:cxnLst/>
                <a:rect l="l" t="t" r="r" b="b"/>
                <a:pathLst>
                  <a:path w="284" h="106" extrusionOk="0">
                    <a:moveTo>
                      <a:pt x="284" y="1"/>
                    </a:moveTo>
                    <a:cubicBezTo>
                      <a:pt x="194" y="31"/>
                      <a:pt x="90" y="75"/>
                      <a:pt x="1" y="105"/>
                    </a:cubicBezTo>
                    <a:cubicBezTo>
                      <a:pt x="90" y="75"/>
                      <a:pt x="194" y="31"/>
                      <a:pt x="28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99"/>
              <p:cNvSpPr/>
              <p:nvPr/>
            </p:nvSpPr>
            <p:spPr>
              <a:xfrm>
                <a:off x="7476495" y="3236614"/>
                <a:ext cx="5119" cy="11475"/>
              </a:xfrm>
              <a:custGeom>
                <a:avLst/>
                <a:gdLst/>
                <a:ahLst/>
                <a:cxnLst/>
                <a:rect l="l" t="t" r="r" b="b"/>
                <a:pathLst>
                  <a:path w="120" h="269" extrusionOk="0">
                    <a:moveTo>
                      <a:pt x="119" y="0"/>
                    </a:moveTo>
                    <a:cubicBezTo>
                      <a:pt x="89" y="90"/>
                      <a:pt x="45" y="179"/>
                      <a:pt x="0" y="268"/>
                    </a:cubicBezTo>
                    <a:cubicBezTo>
                      <a:pt x="45" y="179"/>
                      <a:pt x="89" y="90"/>
                      <a:pt x="11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99"/>
              <p:cNvSpPr/>
              <p:nvPr/>
            </p:nvSpPr>
            <p:spPr>
              <a:xfrm>
                <a:off x="7873331" y="2333099"/>
                <a:ext cx="7636" cy="8915"/>
              </a:xfrm>
              <a:custGeom>
                <a:avLst/>
                <a:gdLst/>
                <a:ahLst/>
                <a:cxnLst/>
                <a:rect l="l" t="t" r="r" b="b"/>
                <a:pathLst>
                  <a:path w="179" h="209" extrusionOk="0">
                    <a:moveTo>
                      <a:pt x="179" y="0"/>
                    </a:moveTo>
                    <a:cubicBezTo>
                      <a:pt x="119" y="60"/>
                      <a:pt x="60" y="134"/>
                      <a:pt x="0" y="209"/>
                    </a:cubicBezTo>
                    <a:cubicBezTo>
                      <a:pt x="60" y="134"/>
                      <a:pt x="119" y="60"/>
                      <a:pt x="17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99"/>
              <p:cNvSpPr/>
              <p:nvPr/>
            </p:nvSpPr>
            <p:spPr>
              <a:xfrm>
                <a:off x="7852344" y="3126132"/>
                <a:ext cx="14674" cy="2559"/>
              </a:xfrm>
              <a:custGeom>
                <a:avLst/>
                <a:gdLst/>
                <a:ahLst/>
                <a:cxnLst/>
                <a:rect l="l" t="t" r="r" b="b"/>
                <a:pathLst>
                  <a:path w="344" h="60" extrusionOk="0">
                    <a:moveTo>
                      <a:pt x="343" y="0"/>
                    </a:moveTo>
                    <a:cubicBezTo>
                      <a:pt x="224" y="30"/>
                      <a:pt x="120" y="45"/>
                      <a:pt x="1" y="60"/>
                    </a:cubicBezTo>
                    <a:cubicBezTo>
                      <a:pt x="120" y="45"/>
                      <a:pt x="224" y="30"/>
                      <a:pt x="34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99"/>
              <p:cNvSpPr/>
              <p:nvPr/>
            </p:nvSpPr>
            <p:spPr>
              <a:xfrm>
                <a:off x="7880284" y="3121696"/>
                <a:ext cx="14674" cy="2559"/>
              </a:xfrm>
              <a:custGeom>
                <a:avLst/>
                <a:gdLst/>
                <a:ahLst/>
                <a:cxnLst/>
                <a:rect l="l" t="t" r="r" b="b"/>
                <a:pathLst>
                  <a:path w="344" h="60" extrusionOk="0">
                    <a:moveTo>
                      <a:pt x="343" y="0"/>
                    </a:moveTo>
                    <a:cubicBezTo>
                      <a:pt x="239" y="15"/>
                      <a:pt x="120" y="30"/>
                      <a:pt x="1" y="60"/>
                    </a:cubicBezTo>
                    <a:cubicBezTo>
                      <a:pt x="120" y="30"/>
                      <a:pt x="239" y="15"/>
                      <a:pt x="34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99"/>
              <p:cNvSpPr/>
              <p:nvPr/>
            </p:nvSpPr>
            <p:spPr>
              <a:xfrm>
                <a:off x="7549481" y="3581366"/>
                <a:ext cx="5119" cy="12115"/>
              </a:xfrm>
              <a:custGeom>
                <a:avLst/>
                <a:gdLst/>
                <a:ahLst/>
                <a:cxnLst/>
                <a:rect l="l" t="t" r="r" b="b"/>
                <a:pathLst>
                  <a:path w="120" h="284" extrusionOk="0">
                    <a:moveTo>
                      <a:pt x="1" y="1"/>
                    </a:moveTo>
                    <a:cubicBezTo>
                      <a:pt x="45" y="90"/>
                      <a:pt x="75" y="180"/>
                      <a:pt x="120" y="284"/>
                    </a:cubicBezTo>
                    <a:cubicBezTo>
                      <a:pt x="75" y="180"/>
                      <a:pt x="45" y="90"/>
                      <a:pt x="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99"/>
              <p:cNvSpPr/>
              <p:nvPr/>
            </p:nvSpPr>
            <p:spPr>
              <a:xfrm>
                <a:off x="7526020" y="2347048"/>
                <a:ext cx="64157" cy="95297"/>
              </a:xfrm>
              <a:custGeom>
                <a:avLst/>
                <a:gdLst/>
                <a:ahLst/>
                <a:cxnLst/>
                <a:rect l="l" t="t" r="r" b="b"/>
                <a:pathLst>
                  <a:path w="1504" h="2234" extrusionOk="0">
                    <a:moveTo>
                      <a:pt x="1503" y="2204"/>
                    </a:moveTo>
                    <a:cubicBezTo>
                      <a:pt x="834" y="2233"/>
                      <a:pt x="0" y="715"/>
                      <a:pt x="357" y="1"/>
                    </a:cubicBezTo>
                    <a:cubicBezTo>
                      <a:pt x="387" y="120"/>
                      <a:pt x="417" y="209"/>
                      <a:pt x="432" y="283"/>
                    </a:cubicBezTo>
                    <a:cubicBezTo>
                      <a:pt x="461" y="403"/>
                      <a:pt x="476" y="536"/>
                      <a:pt x="491" y="656"/>
                    </a:cubicBezTo>
                    <a:cubicBezTo>
                      <a:pt x="566" y="1057"/>
                      <a:pt x="729" y="1385"/>
                      <a:pt x="1012" y="1668"/>
                    </a:cubicBezTo>
                    <a:cubicBezTo>
                      <a:pt x="1191" y="1846"/>
                      <a:pt x="1340" y="2025"/>
                      <a:pt x="1503" y="2204"/>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99"/>
              <p:cNvSpPr/>
              <p:nvPr/>
            </p:nvSpPr>
            <p:spPr>
              <a:xfrm>
                <a:off x="7725355" y="2536913"/>
                <a:ext cx="5119" cy="11475"/>
              </a:xfrm>
              <a:custGeom>
                <a:avLst/>
                <a:gdLst/>
                <a:ahLst/>
                <a:cxnLst/>
                <a:rect l="l" t="t" r="r" b="b"/>
                <a:pathLst>
                  <a:path w="120" h="269" extrusionOk="0">
                    <a:moveTo>
                      <a:pt x="120" y="60"/>
                    </a:moveTo>
                    <a:cubicBezTo>
                      <a:pt x="105" y="134"/>
                      <a:pt x="75" y="194"/>
                      <a:pt x="60" y="268"/>
                    </a:cubicBezTo>
                    <a:cubicBezTo>
                      <a:pt x="46" y="253"/>
                      <a:pt x="16" y="238"/>
                      <a:pt x="1" y="224"/>
                    </a:cubicBezTo>
                    <a:cubicBezTo>
                      <a:pt x="16" y="149"/>
                      <a:pt x="46" y="75"/>
                      <a:pt x="75" y="0"/>
                    </a:cubicBezTo>
                    <a:cubicBezTo>
                      <a:pt x="90" y="30"/>
                      <a:pt x="105" y="45"/>
                      <a:pt x="120" y="6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99"/>
              <p:cNvSpPr/>
              <p:nvPr/>
            </p:nvSpPr>
            <p:spPr>
              <a:xfrm>
                <a:off x="7732990" y="2515329"/>
                <a:ext cx="1322" cy="22267"/>
              </a:xfrm>
              <a:custGeom>
                <a:avLst/>
                <a:gdLst/>
                <a:ahLst/>
                <a:cxnLst/>
                <a:rect l="l" t="t" r="r" b="b"/>
                <a:pathLst>
                  <a:path w="31" h="522" extrusionOk="0">
                    <a:moveTo>
                      <a:pt x="0" y="0"/>
                    </a:moveTo>
                    <a:cubicBezTo>
                      <a:pt x="15" y="15"/>
                      <a:pt x="30" y="15"/>
                      <a:pt x="30" y="30"/>
                    </a:cubicBezTo>
                    <a:cubicBezTo>
                      <a:pt x="30" y="194"/>
                      <a:pt x="15" y="357"/>
                      <a:pt x="0" y="521"/>
                    </a:cubicBezTo>
                    <a:cubicBezTo>
                      <a:pt x="0" y="342"/>
                      <a:pt x="0" y="179"/>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99"/>
              <p:cNvSpPr/>
              <p:nvPr/>
            </p:nvSpPr>
            <p:spPr>
              <a:xfrm>
                <a:off x="7728554" y="2302599"/>
                <a:ext cx="1322" cy="9555"/>
              </a:xfrm>
              <a:custGeom>
                <a:avLst/>
                <a:gdLst/>
                <a:ahLst/>
                <a:cxnLst/>
                <a:rect l="l" t="t" r="r" b="b"/>
                <a:pathLst>
                  <a:path w="31" h="224" extrusionOk="0">
                    <a:moveTo>
                      <a:pt x="30" y="1"/>
                    </a:moveTo>
                    <a:lnTo>
                      <a:pt x="30" y="224"/>
                    </a:lnTo>
                    <a:lnTo>
                      <a:pt x="0" y="224"/>
                    </a:lnTo>
                    <a:lnTo>
                      <a:pt x="0" y="1"/>
                    </a:lnTo>
                    <a:cubicBezTo>
                      <a:pt x="0" y="1"/>
                      <a:pt x="15" y="1"/>
                      <a:pt x="3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99"/>
              <p:cNvSpPr/>
              <p:nvPr/>
            </p:nvSpPr>
            <p:spPr>
              <a:xfrm>
                <a:off x="7915860" y="2213702"/>
                <a:ext cx="3839" cy="7678"/>
              </a:xfrm>
              <a:custGeom>
                <a:avLst/>
                <a:gdLst/>
                <a:ahLst/>
                <a:cxnLst/>
                <a:rect l="l" t="t" r="r" b="b"/>
                <a:pathLst>
                  <a:path w="90" h="180" extrusionOk="0">
                    <a:moveTo>
                      <a:pt x="0" y="165"/>
                    </a:moveTo>
                    <a:cubicBezTo>
                      <a:pt x="15" y="105"/>
                      <a:pt x="15" y="60"/>
                      <a:pt x="30" y="1"/>
                    </a:cubicBezTo>
                    <a:cubicBezTo>
                      <a:pt x="45" y="16"/>
                      <a:pt x="75" y="16"/>
                      <a:pt x="90" y="16"/>
                    </a:cubicBezTo>
                    <a:cubicBezTo>
                      <a:pt x="75" y="75"/>
                      <a:pt x="75" y="120"/>
                      <a:pt x="60" y="179"/>
                    </a:cubicBezTo>
                    <a:cubicBezTo>
                      <a:pt x="45" y="165"/>
                      <a:pt x="15" y="165"/>
                      <a:pt x="0" y="16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99"/>
            <p:cNvGrpSpPr/>
            <p:nvPr/>
          </p:nvGrpSpPr>
          <p:grpSpPr>
            <a:xfrm>
              <a:off x="1158225" y="1244472"/>
              <a:ext cx="1423697" cy="3337606"/>
              <a:chOff x="7164717" y="1668932"/>
              <a:chExt cx="997546" cy="2338569"/>
            </a:xfrm>
          </p:grpSpPr>
          <p:sp>
            <p:nvSpPr>
              <p:cNvPr id="1682" name="Google Shape;1682;p99"/>
              <p:cNvSpPr/>
              <p:nvPr/>
            </p:nvSpPr>
            <p:spPr>
              <a:xfrm>
                <a:off x="7164717" y="1668932"/>
                <a:ext cx="997546" cy="2338569"/>
              </a:xfrm>
              <a:custGeom>
                <a:avLst/>
                <a:gdLst/>
                <a:ahLst/>
                <a:cxnLst/>
                <a:rect l="l" t="t" r="r" b="b"/>
                <a:pathLst>
                  <a:path w="23385" h="54822" extrusionOk="0">
                    <a:moveTo>
                      <a:pt x="2248" y="28877"/>
                    </a:moveTo>
                    <a:lnTo>
                      <a:pt x="2189" y="28877"/>
                    </a:lnTo>
                    <a:cubicBezTo>
                      <a:pt x="2189" y="28967"/>
                      <a:pt x="2204" y="29056"/>
                      <a:pt x="2204" y="29160"/>
                    </a:cubicBezTo>
                    <a:cubicBezTo>
                      <a:pt x="2218" y="29160"/>
                      <a:pt x="2233" y="29145"/>
                      <a:pt x="2248" y="29145"/>
                    </a:cubicBezTo>
                    <a:close/>
                    <a:moveTo>
                      <a:pt x="12206" y="52544"/>
                    </a:moveTo>
                    <a:lnTo>
                      <a:pt x="12206" y="52544"/>
                    </a:lnTo>
                    <a:lnTo>
                      <a:pt x="12206" y="52544"/>
                    </a:lnTo>
                    <a:lnTo>
                      <a:pt x="12429" y="52723"/>
                    </a:lnTo>
                    <a:cubicBezTo>
                      <a:pt x="12444" y="52738"/>
                      <a:pt x="12474" y="52782"/>
                      <a:pt x="12504" y="52797"/>
                    </a:cubicBezTo>
                    <a:cubicBezTo>
                      <a:pt x="13040" y="53155"/>
                      <a:pt x="13605" y="53482"/>
                      <a:pt x="14201" y="53765"/>
                    </a:cubicBezTo>
                    <a:cubicBezTo>
                      <a:pt x="14245" y="53780"/>
                      <a:pt x="14290" y="53795"/>
                      <a:pt x="14350" y="53810"/>
                    </a:cubicBezTo>
                    <a:cubicBezTo>
                      <a:pt x="14439" y="53854"/>
                      <a:pt x="14528" y="53899"/>
                      <a:pt x="14632" y="53929"/>
                    </a:cubicBezTo>
                    <a:cubicBezTo>
                      <a:pt x="14915" y="54033"/>
                      <a:pt x="15213" y="54167"/>
                      <a:pt x="15511" y="54241"/>
                    </a:cubicBezTo>
                    <a:cubicBezTo>
                      <a:pt x="15838" y="54316"/>
                      <a:pt x="16165" y="54360"/>
                      <a:pt x="16493" y="54420"/>
                    </a:cubicBezTo>
                    <a:cubicBezTo>
                      <a:pt x="16657" y="54435"/>
                      <a:pt x="16835" y="54450"/>
                      <a:pt x="16999" y="54464"/>
                    </a:cubicBezTo>
                    <a:lnTo>
                      <a:pt x="17996" y="54464"/>
                    </a:lnTo>
                    <a:cubicBezTo>
                      <a:pt x="18220" y="54450"/>
                      <a:pt x="18443" y="54435"/>
                      <a:pt x="18666" y="54420"/>
                    </a:cubicBezTo>
                    <a:lnTo>
                      <a:pt x="18696" y="54420"/>
                    </a:lnTo>
                    <a:lnTo>
                      <a:pt x="18711" y="54405"/>
                    </a:lnTo>
                    <a:cubicBezTo>
                      <a:pt x="18830" y="54390"/>
                      <a:pt x="18964" y="54375"/>
                      <a:pt x="19098" y="54360"/>
                    </a:cubicBezTo>
                    <a:lnTo>
                      <a:pt x="19366" y="54301"/>
                    </a:lnTo>
                    <a:cubicBezTo>
                      <a:pt x="19470" y="54256"/>
                      <a:pt x="19559" y="54226"/>
                      <a:pt x="19663" y="54197"/>
                    </a:cubicBezTo>
                    <a:cubicBezTo>
                      <a:pt x="20289" y="53929"/>
                      <a:pt x="20824" y="53527"/>
                      <a:pt x="21286" y="53021"/>
                    </a:cubicBezTo>
                    <a:cubicBezTo>
                      <a:pt x="21345" y="52961"/>
                      <a:pt x="21405" y="52887"/>
                      <a:pt x="21464" y="52812"/>
                    </a:cubicBezTo>
                    <a:cubicBezTo>
                      <a:pt x="21524" y="52738"/>
                      <a:pt x="21569" y="52663"/>
                      <a:pt x="21628" y="52589"/>
                    </a:cubicBezTo>
                    <a:cubicBezTo>
                      <a:pt x="21673" y="52485"/>
                      <a:pt x="21732" y="52381"/>
                      <a:pt x="21792" y="52262"/>
                    </a:cubicBezTo>
                    <a:lnTo>
                      <a:pt x="21792" y="52276"/>
                    </a:lnTo>
                    <a:cubicBezTo>
                      <a:pt x="21956" y="51949"/>
                      <a:pt x="21971" y="51607"/>
                      <a:pt x="22000" y="51264"/>
                    </a:cubicBezTo>
                    <a:cubicBezTo>
                      <a:pt x="22045" y="50609"/>
                      <a:pt x="21673" y="50178"/>
                      <a:pt x="21167" y="49805"/>
                    </a:cubicBezTo>
                    <a:cubicBezTo>
                      <a:pt x="20958" y="49984"/>
                      <a:pt x="20765" y="50148"/>
                      <a:pt x="20571" y="50326"/>
                    </a:cubicBezTo>
                    <a:lnTo>
                      <a:pt x="20571" y="50341"/>
                    </a:lnTo>
                    <a:lnTo>
                      <a:pt x="20571" y="50326"/>
                    </a:lnTo>
                    <a:cubicBezTo>
                      <a:pt x="20452" y="50386"/>
                      <a:pt x="20348" y="50446"/>
                      <a:pt x="20229" y="50490"/>
                    </a:cubicBezTo>
                    <a:cubicBezTo>
                      <a:pt x="20199" y="50505"/>
                      <a:pt x="20170" y="50520"/>
                      <a:pt x="20125" y="50535"/>
                    </a:cubicBezTo>
                    <a:cubicBezTo>
                      <a:pt x="20021" y="50580"/>
                      <a:pt x="19902" y="50609"/>
                      <a:pt x="19797" y="50654"/>
                    </a:cubicBezTo>
                    <a:lnTo>
                      <a:pt x="19797" y="50654"/>
                    </a:lnTo>
                    <a:cubicBezTo>
                      <a:pt x="19515" y="50713"/>
                      <a:pt x="19232" y="50803"/>
                      <a:pt x="18949" y="50833"/>
                    </a:cubicBezTo>
                    <a:cubicBezTo>
                      <a:pt x="17267" y="50981"/>
                      <a:pt x="15764" y="50490"/>
                      <a:pt x="14439" y="49478"/>
                    </a:cubicBezTo>
                    <a:cubicBezTo>
                      <a:pt x="14260" y="49344"/>
                      <a:pt x="14111" y="49151"/>
                      <a:pt x="13963" y="48987"/>
                    </a:cubicBezTo>
                    <a:cubicBezTo>
                      <a:pt x="13933" y="48957"/>
                      <a:pt x="13948" y="48898"/>
                      <a:pt x="13918" y="48793"/>
                    </a:cubicBezTo>
                    <a:cubicBezTo>
                      <a:pt x="14037" y="48898"/>
                      <a:pt x="14111" y="48957"/>
                      <a:pt x="14186" y="49017"/>
                    </a:cubicBezTo>
                    <a:cubicBezTo>
                      <a:pt x="14275" y="49106"/>
                      <a:pt x="14364" y="49180"/>
                      <a:pt x="14469" y="49255"/>
                    </a:cubicBezTo>
                    <a:cubicBezTo>
                      <a:pt x="14573" y="49329"/>
                      <a:pt x="14677" y="49389"/>
                      <a:pt x="14781" y="49463"/>
                    </a:cubicBezTo>
                    <a:cubicBezTo>
                      <a:pt x="14871" y="49523"/>
                      <a:pt x="14975" y="49582"/>
                      <a:pt x="15064" y="49642"/>
                    </a:cubicBezTo>
                    <a:lnTo>
                      <a:pt x="15079" y="49627"/>
                    </a:lnTo>
                    <a:lnTo>
                      <a:pt x="15064" y="49642"/>
                    </a:lnTo>
                    <a:cubicBezTo>
                      <a:pt x="15362" y="49791"/>
                      <a:pt x="15659" y="49939"/>
                      <a:pt x="15942" y="50088"/>
                    </a:cubicBezTo>
                    <a:cubicBezTo>
                      <a:pt x="16136" y="50148"/>
                      <a:pt x="16314" y="50222"/>
                      <a:pt x="16493" y="50282"/>
                    </a:cubicBezTo>
                    <a:cubicBezTo>
                      <a:pt x="16538" y="50312"/>
                      <a:pt x="16567" y="50326"/>
                      <a:pt x="16612" y="50341"/>
                    </a:cubicBezTo>
                    <a:cubicBezTo>
                      <a:pt x="17193" y="50520"/>
                      <a:pt x="17803" y="50580"/>
                      <a:pt x="18398" y="50580"/>
                    </a:cubicBezTo>
                    <a:cubicBezTo>
                      <a:pt x="19336" y="50580"/>
                      <a:pt x="20199" y="50341"/>
                      <a:pt x="20884" y="49672"/>
                    </a:cubicBezTo>
                    <a:cubicBezTo>
                      <a:pt x="21167" y="49404"/>
                      <a:pt x="21375" y="49091"/>
                      <a:pt x="21524" y="48734"/>
                    </a:cubicBezTo>
                    <a:cubicBezTo>
                      <a:pt x="21613" y="48511"/>
                      <a:pt x="21673" y="48287"/>
                      <a:pt x="21703" y="48049"/>
                    </a:cubicBezTo>
                    <a:cubicBezTo>
                      <a:pt x="21747" y="47751"/>
                      <a:pt x="21628" y="47483"/>
                      <a:pt x="21539" y="47230"/>
                    </a:cubicBezTo>
                    <a:cubicBezTo>
                      <a:pt x="21211" y="47156"/>
                      <a:pt x="20899" y="47096"/>
                      <a:pt x="20586" y="47022"/>
                    </a:cubicBezTo>
                    <a:lnTo>
                      <a:pt x="20586" y="47022"/>
                    </a:lnTo>
                    <a:cubicBezTo>
                      <a:pt x="20452" y="46977"/>
                      <a:pt x="20333" y="46918"/>
                      <a:pt x="20199" y="46858"/>
                    </a:cubicBezTo>
                    <a:lnTo>
                      <a:pt x="20199" y="46858"/>
                    </a:lnTo>
                    <a:cubicBezTo>
                      <a:pt x="20095" y="46799"/>
                      <a:pt x="19976" y="46724"/>
                      <a:pt x="19872" y="46665"/>
                    </a:cubicBezTo>
                    <a:cubicBezTo>
                      <a:pt x="19425" y="46397"/>
                      <a:pt x="18949" y="46203"/>
                      <a:pt x="18443" y="46084"/>
                    </a:cubicBezTo>
                    <a:cubicBezTo>
                      <a:pt x="18145" y="46025"/>
                      <a:pt x="17862" y="45906"/>
                      <a:pt x="17565" y="45816"/>
                    </a:cubicBezTo>
                    <a:lnTo>
                      <a:pt x="17550" y="45816"/>
                    </a:lnTo>
                    <a:lnTo>
                      <a:pt x="17565" y="45816"/>
                    </a:lnTo>
                    <a:cubicBezTo>
                      <a:pt x="17505" y="45742"/>
                      <a:pt x="17446" y="45682"/>
                      <a:pt x="17386" y="45608"/>
                    </a:cubicBezTo>
                    <a:cubicBezTo>
                      <a:pt x="17401" y="45593"/>
                      <a:pt x="17431" y="45563"/>
                      <a:pt x="17446" y="45548"/>
                    </a:cubicBezTo>
                    <a:cubicBezTo>
                      <a:pt x="17862" y="45831"/>
                      <a:pt x="18324" y="45891"/>
                      <a:pt x="18800" y="45935"/>
                    </a:cubicBezTo>
                    <a:cubicBezTo>
                      <a:pt x="19053" y="46010"/>
                      <a:pt x="19291" y="46084"/>
                      <a:pt x="19529" y="46159"/>
                    </a:cubicBezTo>
                    <a:lnTo>
                      <a:pt x="19529" y="46159"/>
                    </a:lnTo>
                    <a:cubicBezTo>
                      <a:pt x="19678" y="46233"/>
                      <a:pt x="19812" y="46322"/>
                      <a:pt x="19961" y="46397"/>
                    </a:cubicBezTo>
                    <a:cubicBezTo>
                      <a:pt x="20125" y="46486"/>
                      <a:pt x="20289" y="46590"/>
                      <a:pt x="20452" y="46650"/>
                    </a:cubicBezTo>
                    <a:cubicBezTo>
                      <a:pt x="20646" y="46724"/>
                      <a:pt x="20854" y="46769"/>
                      <a:pt x="21063" y="46829"/>
                    </a:cubicBezTo>
                    <a:cubicBezTo>
                      <a:pt x="21316" y="46903"/>
                      <a:pt x="21554" y="46933"/>
                      <a:pt x="21792" y="46769"/>
                    </a:cubicBezTo>
                    <a:cubicBezTo>
                      <a:pt x="21866" y="46709"/>
                      <a:pt x="21941" y="46650"/>
                      <a:pt x="22000" y="46590"/>
                    </a:cubicBezTo>
                    <a:cubicBezTo>
                      <a:pt x="22194" y="46516"/>
                      <a:pt x="22313" y="46382"/>
                      <a:pt x="22387" y="46203"/>
                    </a:cubicBezTo>
                    <a:cubicBezTo>
                      <a:pt x="22417" y="46174"/>
                      <a:pt x="22432" y="46129"/>
                      <a:pt x="22447" y="46099"/>
                    </a:cubicBezTo>
                    <a:cubicBezTo>
                      <a:pt x="22596" y="45831"/>
                      <a:pt x="22670" y="45548"/>
                      <a:pt x="22640" y="45266"/>
                    </a:cubicBezTo>
                    <a:cubicBezTo>
                      <a:pt x="22611" y="44789"/>
                      <a:pt x="22551" y="44328"/>
                      <a:pt x="22462" y="43881"/>
                    </a:cubicBezTo>
                    <a:cubicBezTo>
                      <a:pt x="22387" y="43465"/>
                      <a:pt x="22387" y="43063"/>
                      <a:pt x="22417" y="42646"/>
                    </a:cubicBezTo>
                    <a:cubicBezTo>
                      <a:pt x="22447" y="42140"/>
                      <a:pt x="22462" y="41619"/>
                      <a:pt x="22447" y="41113"/>
                    </a:cubicBezTo>
                    <a:cubicBezTo>
                      <a:pt x="22432" y="40711"/>
                      <a:pt x="22298" y="40324"/>
                      <a:pt x="22030" y="40011"/>
                    </a:cubicBezTo>
                    <a:cubicBezTo>
                      <a:pt x="22000" y="40026"/>
                      <a:pt x="22000" y="40026"/>
                      <a:pt x="21985" y="40041"/>
                    </a:cubicBezTo>
                    <a:cubicBezTo>
                      <a:pt x="21956" y="40071"/>
                      <a:pt x="21926" y="40101"/>
                      <a:pt x="21896" y="40130"/>
                    </a:cubicBezTo>
                    <a:cubicBezTo>
                      <a:pt x="21658" y="40443"/>
                      <a:pt x="21301" y="40577"/>
                      <a:pt x="20929" y="40592"/>
                    </a:cubicBezTo>
                    <a:cubicBezTo>
                      <a:pt x="20467" y="40592"/>
                      <a:pt x="19991" y="40592"/>
                      <a:pt x="19544" y="40502"/>
                    </a:cubicBezTo>
                    <a:cubicBezTo>
                      <a:pt x="18666" y="40309"/>
                      <a:pt x="17892" y="39892"/>
                      <a:pt x="17341" y="39148"/>
                    </a:cubicBezTo>
                    <a:cubicBezTo>
                      <a:pt x="17178" y="38940"/>
                      <a:pt x="17014" y="38716"/>
                      <a:pt x="16850" y="38493"/>
                    </a:cubicBezTo>
                    <a:lnTo>
                      <a:pt x="16850" y="38493"/>
                    </a:lnTo>
                    <a:cubicBezTo>
                      <a:pt x="16820" y="38404"/>
                      <a:pt x="16776" y="38314"/>
                      <a:pt x="16746" y="38225"/>
                    </a:cubicBezTo>
                    <a:cubicBezTo>
                      <a:pt x="16731" y="38180"/>
                      <a:pt x="16746" y="38121"/>
                      <a:pt x="16761" y="38076"/>
                    </a:cubicBezTo>
                    <a:cubicBezTo>
                      <a:pt x="16850" y="38180"/>
                      <a:pt x="16939" y="38299"/>
                      <a:pt x="17029" y="38404"/>
                    </a:cubicBezTo>
                    <a:cubicBezTo>
                      <a:pt x="17133" y="38523"/>
                      <a:pt x="17222" y="38627"/>
                      <a:pt x="17312" y="38746"/>
                    </a:cubicBezTo>
                    <a:lnTo>
                      <a:pt x="17326" y="38731"/>
                    </a:lnTo>
                    <a:lnTo>
                      <a:pt x="17312" y="38746"/>
                    </a:lnTo>
                    <a:cubicBezTo>
                      <a:pt x="17520" y="39044"/>
                      <a:pt x="17743" y="39312"/>
                      <a:pt x="18041" y="39505"/>
                    </a:cubicBezTo>
                    <a:lnTo>
                      <a:pt x="18041" y="39505"/>
                    </a:lnTo>
                    <a:cubicBezTo>
                      <a:pt x="18145" y="39580"/>
                      <a:pt x="18264" y="39654"/>
                      <a:pt x="18368" y="39743"/>
                    </a:cubicBezTo>
                    <a:cubicBezTo>
                      <a:pt x="18398" y="39758"/>
                      <a:pt x="18428" y="39773"/>
                      <a:pt x="18458" y="39788"/>
                    </a:cubicBezTo>
                    <a:cubicBezTo>
                      <a:pt x="18607" y="39862"/>
                      <a:pt x="18770" y="39937"/>
                      <a:pt x="18919" y="40011"/>
                    </a:cubicBezTo>
                    <a:cubicBezTo>
                      <a:pt x="18949" y="40026"/>
                      <a:pt x="18994" y="40041"/>
                      <a:pt x="19023" y="40056"/>
                    </a:cubicBezTo>
                    <a:cubicBezTo>
                      <a:pt x="19187" y="40115"/>
                      <a:pt x="19351" y="40175"/>
                      <a:pt x="19529" y="40220"/>
                    </a:cubicBezTo>
                    <a:lnTo>
                      <a:pt x="19529" y="40220"/>
                    </a:lnTo>
                    <a:cubicBezTo>
                      <a:pt x="19738" y="40234"/>
                      <a:pt x="19961" y="40264"/>
                      <a:pt x="20184" y="40279"/>
                    </a:cubicBezTo>
                    <a:lnTo>
                      <a:pt x="20184" y="40279"/>
                    </a:lnTo>
                    <a:cubicBezTo>
                      <a:pt x="20452" y="40294"/>
                      <a:pt x="20720" y="40339"/>
                      <a:pt x="20973" y="40324"/>
                    </a:cubicBezTo>
                    <a:cubicBezTo>
                      <a:pt x="21167" y="40309"/>
                      <a:pt x="21375" y="40279"/>
                      <a:pt x="21509" y="40101"/>
                    </a:cubicBezTo>
                    <a:cubicBezTo>
                      <a:pt x="21598" y="40011"/>
                      <a:pt x="21688" y="39922"/>
                      <a:pt x="21792" y="39818"/>
                    </a:cubicBezTo>
                    <a:cubicBezTo>
                      <a:pt x="21851" y="39743"/>
                      <a:pt x="21896" y="39684"/>
                      <a:pt x="21956" y="39609"/>
                    </a:cubicBezTo>
                    <a:cubicBezTo>
                      <a:pt x="22015" y="39535"/>
                      <a:pt x="22060" y="39460"/>
                      <a:pt x="22119" y="39386"/>
                    </a:cubicBezTo>
                    <a:cubicBezTo>
                      <a:pt x="22179" y="39297"/>
                      <a:pt x="22224" y="39207"/>
                      <a:pt x="22283" y="39118"/>
                    </a:cubicBezTo>
                    <a:lnTo>
                      <a:pt x="22283" y="39118"/>
                    </a:lnTo>
                    <a:cubicBezTo>
                      <a:pt x="22536" y="38463"/>
                      <a:pt x="22670" y="37793"/>
                      <a:pt x="22670" y="37094"/>
                    </a:cubicBezTo>
                    <a:cubicBezTo>
                      <a:pt x="22700" y="36766"/>
                      <a:pt x="22715" y="36424"/>
                      <a:pt x="22730" y="36082"/>
                    </a:cubicBezTo>
                    <a:cubicBezTo>
                      <a:pt x="22730" y="35933"/>
                      <a:pt x="22700" y="35784"/>
                      <a:pt x="22670" y="35620"/>
                    </a:cubicBezTo>
                    <a:lnTo>
                      <a:pt x="22685" y="35605"/>
                    </a:lnTo>
                    <a:lnTo>
                      <a:pt x="22670" y="35590"/>
                    </a:lnTo>
                    <a:cubicBezTo>
                      <a:pt x="22655" y="35471"/>
                      <a:pt x="22640" y="35367"/>
                      <a:pt x="22625" y="35248"/>
                    </a:cubicBezTo>
                    <a:cubicBezTo>
                      <a:pt x="22521" y="34876"/>
                      <a:pt x="22432" y="34519"/>
                      <a:pt x="22343" y="34161"/>
                    </a:cubicBezTo>
                    <a:cubicBezTo>
                      <a:pt x="22313" y="34042"/>
                      <a:pt x="22268" y="33938"/>
                      <a:pt x="22224" y="33819"/>
                    </a:cubicBezTo>
                    <a:cubicBezTo>
                      <a:pt x="22224" y="33774"/>
                      <a:pt x="22209" y="33730"/>
                      <a:pt x="22194" y="33685"/>
                    </a:cubicBezTo>
                    <a:cubicBezTo>
                      <a:pt x="21971" y="33164"/>
                      <a:pt x="21747" y="32628"/>
                      <a:pt x="21524" y="32107"/>
                    </a:cubicBezTo>
                    <a:cubicBezTo>
                      <a:pt x="21479" y="31973"/>
                      <a:pt x="21450" y="31825"/>
                      <a:pt x="21405" y="31691"/>
                    </a:cubicBezTo>
                    <a:cubicBezTo>
                      <a:pt x="21435" y="31661"/>
                      <a:pt x="21464" y="31646"/>
                      <a:pt x="21494" y="31631"/>
                    </a:cubicBezTo>
                    <a:cubicBezTo>
                      <a:pt x="21569" y="31750"/>
                      <a:pt x="21673" y="31854"/>
                      <a:pt x="21732" y="31973"/>
                    </a:cubicBezTo>
                    <a:cubicBezTo>
                      <a:pt x="21822" y="32137"/>
                      <a:pt x="21896" y="32316"/>
                      <a:pt x="21971" y="32494"/>
                    </a:cubicBezTo>
                    <a:cubicBezTo>
                      <a:pt x="22015" y="32420"/>
                      <a:pt x="22030" y="32360"/>
                      <a:pt x="22030" y="32301"/>
                    </a:cubicBezTo>
                    <a:cubicBezTo>
                      <a:pt x="22015" y="31914"/>
                      <a:pt x="22075" y="31527"/>
                      <a:pt x="22179" y="31140"/>
                    </a:cubicBezTo>
                    <a:cubicBezTo>
                      <a:pt x="22268" y="30753"/>
                      <a:pt x="22328" y="30366"/>
                      <a:pt x="22402" y="29979"/>
                    </a:cubicBezTo>
                    <a:lnTo>
                      <a:pt x="22402" y="29994"/>
                    </a:lnTo>
                    <a:cubicBezTo>
                      <a:pt x="22432" y="29815"/>
                      <a:pt x="22492" y="29636"/>
                      <a:pt x="22492" y="29458"/>
                    </a:cubicBezTo>
                    <a:cubicBezTo>
                      <a:pt x="22521" y="28312"/>
                      <a:pt x="22551" y="27151"/>
                      <a:pt x="22492" y="26004"/>
                    </a:cubicBezTo>
                    <a:cubicBezTo>
                      <a:pt x="22492" y="25781"/>
                      <a:pt x="22402" y="25573"/>
                      <a:pt x="22343" y="25350"/>
                    </a:cubicBezTo>
                    <a:lnTo>
                      <a:pt x="22343" y="25350"/>
                    </a:lnTo>
                    <a:cubicBezTo>
                      <a:pt x="22238" y="25171"/>
                      <a:pt x="22164" y="24963"/>
                      <a:pt x="22030" y="24814"/>
                    </a:cubicBezTo>
                    <a:cubicBezTo>
                      <a:pt x="21539" y="24263"/>
                      <a:pt x="20973" y="23802"/>
                      <a:pt x="20229" y="23593"/>
                    </a:cubicBezTo>
                    <a:cubicBezTo>
                      <a:pt x="20095" y="23548"/>
                      <a:pt x="19976" y="23459"/>
                      <a:pt x="19857" y="23370"/>
                    </a:cubicBezTo>
                    <a:cubicBezTo>
                      <a:pt x="19812" y="23340"/>
                      <a:pt x="19812" y="23281"/>
                      <a:pt x="19782" y="23191"/>
                    </a:cubicBezTo>
                    <a:cubicBezTo>
                      <a:pt x="19961" y="23266"/>
                      <a:pt x="20095" y="23325"/>
                      <a:pt x="20244" y="23385"/>
                    </a:cubicBezTo>
                    <a:cubicBezTo>
                      <a:pt x="20482" y="23474"/>
                      <a:pt x="20735" y="23563"/>
                      <a:pt x="21018" y="23653"/>
                    </a:cubicBezTo>
                    <a:cubicBezTo>
                      <a:pt x="21092" y="23548"/>
                      <a:pt x="21197" y="23444"/>
                      <a:pt x="21286" y="23325"/>
                    </a:cubicBezTo>
                    <a:cubicBezTo>
                      <a:pt x="21345" y="23251"/>
                      <a:pt x="21405" y="23176"/>
                      <a:pt x="21450" y="23102"/>
                    </a:cubicBezTo>
                    <a:cubicBezTo>
                      <a:pt x="21494" y="23042"/>
                      <a:pt x="21524" y="22983"/>
                      <a:pt x="21569" y="22938"/>
                    </a:cubicBezTo>
                    <a:cubicBezTo>
                      <a:pt x="21628" y="22849"/>
                      <a:pt x="21673" y="22760"/>
                      <a:pt x="21732" y="22655"/>
                    </a:cubicBezTo>
                    <a:cubicBezTo>
                      <a:pt x="21792" y="22536"/>
                      <a:pt x="21837" y="22402"/>
                      <a:pt x="21896" y="22268"/>
                    </a:cubicBezTo>
                    <a:cubicBezTo>
                      <a:pt x="22045" y="22060"/>
                      <a:pt x="22045" y="21807"/>
                      <a:pt x="22060" y="21569"/>
                    </a:cubicBezTo>
                    <a:cubicBezTo>
                      <a:pt x="22060" y="21122"/>
                      <a:pt x="22075" y="20691"/>
                      <a:pt x="22045" y="20244"/>
                    </a:cubicBezTo>
                    <a:cubicBezTo>
                      <a:pt x="22030" y="19872"/>
                      <a:pt x="22015" y="19485"/>
                      <a:pt x="21851" y="19128"/>
                    </a:cubicBezTo>
                    <a:lnTo>
                      <a:pt x="21851" y="19128"/>
                    </a:lnTo>
                    <a:cubicBezTo>
                      <a:pt x="21762" y="18815"/>
                      <a:pt x="21688" y="18473"/>
                      <a:pt x="21554" y="18175"/>
                    </a:cubicBezTo>
                    <a:cubicBezTo>
                      <a:pt x="21405" y="17892"/>
                      <a:pt x="21197" y="17624"/>
                      <a:pt x="20988" y="17312"/>
                    </a:cubicBezTo>
                    <a:cubicBezTo>
                      <a:pt x="21107" y="17341"/>
                      <a:pt x="21167" y="17371"/>
                      <a:pt x="21226" y="17386"/>
                    </a:cubicBezTo>
                    <a:lnTo>
                      <a:pt x="21241" y="17386"/>
                    </a:lnTo>
                    <a:lnTo>
                      <a:pt x="21226" y="17386"/>
                    </a:lnTo>
                    <a:cubicBezTo>
                      <a:pt x="21316" y="17475"/>
                      <a:pt x="21390" y="17565"/>
                      <a:pt x="21494" y="17669"/>
                    </a:cubicBezTo>
                    <a:cubicBezTo>
                      <a:pt x="21539" y="17505"/>
                      <a:pt x="21554" y="17386"/>
                      <a:pt x="21584" y="17282"/>
                    </a:cubicBezTo>
                    <a:lnTo>
                      <a:pt x="21584" y="17282"/>
                    </a:lnTo>
                    <a:cubicBezTo>
                      <a:pt x="21628" y="17103"/>
                      <a:pt x="21673" y="16925"/>
                      <a:pt x="21703" y="16746"/>
                    </a:cubicBezTo>
                    <a:cubicBezTo>
                      <a:pt x="21792" y="16329"/>
                      <a:pt x="21911" y="15898"/>
                      <a:pt x="21896" y="15451"/>
                    </a:cubicBezTo>
                    <a:cubicBezTo>
                      <a:pt x="21881" y="14811"/>
                      <a:pt x="21688" y="14245"/>
                      <a:pt x="21226" y="13784"/>
                    </a:cubicBezTo>
                    <a:cubicBezTo>
                      <a:pt x="21122" y="13680"/>
                      <a:pt x="21018" y="13590"/>
                      <a:pt x="20884" y="13486"/>
                    </a:cubicBezTo>
                    <a:cubicBezTo>
                      <a:pt x="21077" y="13442"/>
                      <a:pt x="21167" y="13605"/>
                      <a:pt x="21286" y="13635"/>
                    </a:cubicBezTo>
                    <a:lnTo>
                      <a:pt x="21316" y="13650"/>
                    </a:lnTo>
                    <a:lnTo>
                      <a:pt x="21331" y="13650"/>
                    </a:lnTo>
                    <a:cubicBezTo>
                      <a:pt x="21464" y="13769"/>
                      <a:pt x="21598" y="13903"/>
                      <a:pt x="21718" y="14037"/>
                    </a:cubicBezTo>
                    <a:lnTo>
                      <a:pt x="21718" y="14037"/>
                    </a:lnTo>
                    <a:cubicBezTo>
                      <a:pt x="21762" y="14097"/>
                      <a:pt x="21807" y="14171"/>
                      <a:pt x="21881" y="14275"/>
                    </a:cubicBezTo>
                    <a:cubicBezTo>
                      <a:pt x="21911" y="14171"/>
                      <a:pt x="21941" y="14097"/>
                      <a:pt x="21971" y="14037"/>
                    </a:cubicBezTo>
                    <a:lnTo>
                      <a:pt x="21971" y="14037"/>
                    </a:lnTo>
                    <a:cubicBezTo>
                      <a:pt x="22015" y="13888"/>
                      <a:pt x="22090" y="13739"/>
                      <a:pt x="22119" y="13576"/>
                    </a:cubicBezTo>
                    <a:cubicBezTo>
                      <a:pt x="22149" y="13248"/>
                      <a:pt x="22164" y="12921"/>
                      <a:pt x="22194" y="12593"/>
                    </a:cubicBezTo>
                    <a:cubicBezTo>
                      <a:pt x="22253" y="11864"/>
                      <a:pt x="22224" y="11149"/>
                      <a:pt x="22105" y="10435"/>
                    </a:cubicBezTo>
                    <a:cubicBezTo>
                      <a:pt x="22000" y="9795"/>
                      <a:pt x="21956" y="9140"/>
                      <a:pt x="21360" y="8649"/>
                    </a:cubicBezTo>
                    <a:lnTo>
                      <a:pt x="21673" y="8649"/>
                    </a:lnTo>
                    <a:lnTo>
                      <a:pt x="21673" y="8634"/>
                    </a:lnTo>
                    <a:cubicBezTo>
                      <a:pt x="21926" y="8872"/>
                      <a:pt x="22075" y="9185"/>
                      <a:pt x="22224" y="9572"/>
                    </a:cubicBezTo>
                    <a:cubicBezTo>
                      <a:pt x="22313" y="9333"/>
                      <a:pt x="22402" y="9155"/>
                      <a:pt x="22432" y="8976"/>
                    </a:cubicBezTo>
                    <a:cubicBezTo>
                      <a:pt x="22566" y="8306"/>
                      <a:pt x="22700" y="7636"/>
                      <a:pt x="22774" y="6967"/>
                    </a:cubicBezTo>
                    <a:cubicBezTo>
                      <a:pt x="22834" y="6416"/>
                      <a:pt x="22819" y="5850"/>
                      <a:pt x="22834" y="5300"/>
                    </a:cubicBezTo>
                    <a:cubicBezTo>
                      <a:pt x="22849" y="4645"/>
                      <a:pt x="22804" y="3990"/>
                      <a:pt x="22953" y="3350"/>
                    </a:cubicBezTo>
                    <a:lnTo>
                      <a:pt x="22953" y="3365"/>
                    </a:lnTo>
                    <a:cubicBezTo>
                      <a:pt x="23132" y="2933"/>
                      <a:pt x="23102" y="2486"/>
                      <a:pt x="22998" y="2055"/>
                    </a:cubicBezTo>
                    <a:cubicBezTo>
                      <a:pt x="22804" y="1296"/>
                      <a:pt x="22477" y="983"/>
                      <a:pt x="21554" y="879"/>
                    </a:cubicBezTo>
                    <a:cubicBezTo>
                      <a:pt x="20973" y="819"/>
                      <a:pt x="20467" y="1102"/>
                      <a:pt x="19976" y="1355"/>
                    </a:cubicBezTo>
                    <a:cubicBezTo>
                      <a:pt x="19902" y="1400"/>
                      <a:pt x="19857" y="1474"/>
                      <a:pt x="19782" y="1549"/>
                    </a:cubicBezTo>
                    <a:cubicBezTo>
                      <a:pt x="19842" y="1578"/>
                      <a:pt x="19872" y="1593"/>
                      <a:pt x="19902" y="1608"/>
                    </a:cubicBezTo>
                    <a:cubicBezTo>
                      <a:pt x="20170" y="1772"/>
                      <a:pt x="20408" y="1965"/>
                      <a:pt x="20542" y="2263"/>
                    </a:cubicBezTo>
                    <a:cubicBezTo>
                      <a:pt x="20527" y="2323"/>
                      <a:pt x="20497" y="2382"/>
                      <a:pt x="20467" y="2442"/>
                    </a:cubicBezTo>
                    <a:cubicBezTo>
                      <a:pt x="20408" y="2412"/>
                      <a:pt x="20318" y="2397"/>
                      <a:pt x="20289" y="2337"/>
                    </a:cubicBezTo>
                    <a:cubicBezTo>
                      <a:pt x="20110" y="2010"/>
                      <a:pt x="19797" y="1846"/>
                      <a:pt x="19455" y="1712"/>
                    </a:cubicBezTo>
                    <a:cubicBezTo>
                      <a:pt x="19157" y="1593"/>
                      <a:pt x="18830" y="1563"/>
                      <a:pt x="18517" y="1578"/>
                    </a:cubicBezTo>
                    <a:cubicBezTo>
                      <a:pt x="18160" y="1608"/>
                      <a:pt x="17877" y="1727"/>
                      <a:pt x="17654" y="2010"/>
                    </a:cubicBezTo>
                    <a:cubicBezTo>
                      <a:pt x="17624" y="2070"/>
                      <a:pt x="17565" y="2099"/>
                      <a:pt x="17475" y="2189"/>
                    </a:cubicBezTo>
                    <a:cubicBezTo>
                      <a:pt x="17475" y="2084"/>
                      <a:pt x="17460" y="2040"/>
                      <a:pt x="17475" y="2010"/>
                    </a:cubicBezTo>
                    <a:cubicBezTo>
                      <a:pt x="17550" y="1757"/>
                      <a:pt x="17743" y="1593"/>
                      <a:pt x="17967" y="1489"/>
                    </a:cubicBezTo>
                    <a:cubicBezTo>
                      <a:pt x="18264" y="1325"/>
                      <a:pt x="18607" y="1296"/>
                      <a:pt x="18934" y="1340"/>
                    </a:cubicBezTo>
                    <a:cubicBezTo>
                      <a:pt x="19172" y="1370"/>
                      <a:pt x="19395" y="1429"/>
                      <a:pt x="19634" y="1474"/>
                    </a:cubicBezTo>
                    <a:cubicBezTo>
                      <a:pt x="19961" y="1042"/>
                      <a:pt x="20467" y="894"/>
                      <a:pt x="20944" y="730"/>
                    </a:cubicBezTo>
                    <a:cubicBezTo>
                      <a:pt x="21435" y="551"/>
                      <a:pt x="21941" y="611"/>
                      <a:pt x="22432" y="804"/>
                    </a:cubicBezTo>
                    <a:cubicBezTo>
                      <a:pt x="22283" y="655"/>
                      <a:pt x="22134" y="551"/>
                      <a:pt x="21941" y="522"/>
                    </a:cubicBezTo>
                    <a:cubicBezTo>
                      <a:pt x="21807" y="492"/>
                      <a:pt x="21673" y="462"/>
                      <a:pt x="21539" y="417"/>
                    </a:cubicBezTo>
                    <a:cubicBezTo>
                      <a:pt x="21271" y="313"/>
                      <a:pt x="21003" y="313"/>
                      <a:pt x="20735" y="358"/>
                    </a:cubicBezTo>
                    <a:cubicBezTo>
                      <a:pt x="20155" y="462"/>
                      <a:pt x="19589" y="492"/>
                      <a:pt x="19023" y="328"/>
                    </a:cubicBezTo>
                    <a:cubicBezTo>
                      <a:pt x="18607" y="209"/>
                      <a:pt x="18160" y="209"/>
                      <a:pt x="17743" y="298"/>
                    </a:cubicBezTo>
                    <a:cubicBezTo>
                      <a:pt x="17401" y="358"/>
                      <a:pt x="17059" y="417"/>
                      <a:pt x="16716" y="522"/>
                    </a:cubicBezTo>
                    <a:cubicBezTo>
                      <a:pt x="16225" y="670"/>
                      <a:pt x="15734" y="849"/>
                      <a:pt x="15243" y="1013"/>
                    </a:cubicBezTo>
                    <a:cubicBezTo>
                      <a:pt x="14707" y="1191"/>
                      <a:pt x="14245" y="1504"/>
                      <a:pt x="13873" y="1950"/>
                    </a:cubicBezTo>
                    <a:cubicBezTo>
                      <a:pt x="13650" y="2203"/>
                      <a:pt x="13442" y="2486"/>
                      <a:pt x="13218" y="2754"/>
                    </a:cubicBezTo>
                    <a:cubicBezTo>
                      <a:pt x="13159" y="2829"/>
                      <a:pt x="13129" y="2963"/>
                      <a:pt x="12980" y="2948"/>
                    </a:cubicBezTo>
                    <a:cubicBezTo>
                      <a:pt x="13040" y="2799"/>
                      <a:pt x="13099" y="2650"/>
                      <a:pt x="13159" y="2457"/>
                    </a:cubicBezTo>
                    <a:cubicBezTo>
                      <a:pt x="12950" y="2471"/>
                      <a:pt x="12757" y="2471"/>
                      <a:pt x="12578" y="2501"/>
                    </a:cubicBezTo>
                    <a:cubicBezTo>
                      <a:pt x="12132" y="2576"/>
                      <a:pt x="11804" y="2844"/>
                      <a:pt x="11521" y="3171"/>
                    </a:cubicBezTo>
                    <a:cubicBezTo>
                      <a:pt x="11149" y="3588"/>
                      <a:pt x="10718" y="3900"/>
                      <a:pt x="10167" y="4064"/>
                    </a:cubicBezTo>
                    <a:cubicBezTo>
                      <a:pt x="9899" y="4153"/>
                      <a:pt x="9676" y="4317"/>
                      <a:pt x="9482" y="4526"/>
                    </a:cubicBezTo>
                    <a:cubicBezTo>
                      <a:pt x="9006" y="5047"/>
                      <a:pt x="8634" y="5642"/>
                      <a:pt x="8306" y="6252"/>
                    </a:cubicBezTo>
                    <a:cubicBezTo>
                      <a:pt x="8113" y="6580"/>
                      <a:pt x="8009" y="6937"/>
                      <a:pt x="8038" y="7324"/>
                    </a:cubicBezTo>
                    <a:cubicBezTo>
                      <a:pt x="8083" y="7339"/>
                      <a:pt x="8113" y="7324"/>
                      <a:pt x="8128" y="7339"/>
                    </a:cubicBezTo>
                    <a:cubicBezTo>
                      <a:pt x="8187" y="7369"/>
                      <a:pt x="8247" y="7398"/>
                      <a:pt x="8262" y="7458"/>
                    </a:cubicBezTo>
                    <a:cubicBezTo>
                      <a:pt x="8277" y="7488"/>
                      <a:pt x="8217" y="7547"/>
                      <a:pt x="8187" y="7577"/>
                    </a:cubicBezTo>
                    <a:cubicBezTo>
                      <a:pt x="8172" y="7607"/>
                      <a:pt x="8128" y="7622"/>
                      <a:pt x="8098" y="7651"/>
                    </a:cubicBezTo>
                    <a:cubicBezTo>
                      <a:pt x="6758" y="8619"/>
                      <a:pt x="5865" y="9869"/>
                      <a:pt x="5761" y="11581"/>
                    </a:cubicBezTo>
                    <a:cubicBezTo>
                      <a:pt x="5731" y="12162"/>
                      <a:pt x="5612" y="12712"/>
                      <a:pt x="5300" y="13203"/>
                    </a:cubicBezTo>
                    <a:cubicBezTo>
                      <a:pt x="5166" y="13397"/>
                      <a:pt x="5047" y="13605"/>
                      <a:pt x="4927" y="13814"/>
                    </a:cubicBezTo>
                    <a:cubicBezTo>
                      <a:pt x="4660" y="14320"/>
                      <a:pt x="4719" y="14841"/>
                      <a:pt x="4793" y="15406"/>
                    </a:cubicBezTo>
                    <a:cubicBezTo>
                      <a:pt x="5151" y="14900"/>
                      <a:pt x="5151" y="14900"/>
                      <a:pt x="5329" y="14900"/>
                    </a:cubicBezTo>
                    <a:cubicBezTo>
                      <a:pt x="5210" y="15168"/>
                      <a:pt x="5047" y="15406"/>
                      <a:pt x="4987" y="15674"/>
                    </a:cubicBezTo>
                    <a:cubicBezTo>
                      <a:pt x="4942" y="15942"/>
                      <a:pt x="4793" y="16195"/>
                      <a:pt x="4913" y="16478"/>
                    </a:cubicBezTo>
                    <a:cubicBezTo>
                      <a:pt x="4957" y="16463"/>
                      <a:pt x="5002" y="16463"/>
                      <a:pt x="5047" y="16448"/>
                    </a:cubicBezTo>
                    <a:cubicBezTo>
                      <a:pt x="5121" y="16508"/>
                      <a:pt x="5121" y="16582"/>
                      <a:pt x="5076" y="16657"/>
                    </a:cubicBezTo>
                    <a:cubicBezTo>
                      <a:pt x="5047" y="16731"/>
                      <a:pt x="5017" y="16806"/>
                      <a:pt x="4987" y="16880"/>
                    </a:cubicBezTo>
                    <a:lnTo>
                      <a:pt x="5002" y="16880"/>
                    </a:lnTo>
                    <a:cubicBezTo>
                      <a:pt x="4972" y="16880"/>
                      <a:pt x="4942" y="16880"/>
                      <a:pt x="4927" y="16910"/>
                    </a:cubicBezTo>
                    <a:cubicBezTo>
                      <a:pt x="4630" y="17282"/>
                      <a:pt x="4347" y="17654"/>
                      <a:pt x="4049" y="18026"/>
                    </a:cubicBezTo>
                    <a:cubicBezTo>
                      <a:pt x="4019" y="18086"/>
                      <a:pt x="3990" y="18130"/>
                      <a:pt x="3960" y="18190"/>
                    </a:cubicBezTo>
                    <a:cubicBezTo>
                      <a:pt x="3826" y="18413"/>
                      <a:pt x="3692" y="18636"/>
                      <a:pt x="3558" y="18860"/>
                    </a:cubicBezTo>
                    <a:cubicBezTo>
                      <a:pt x="3498" y="18964"/>
                      <a:pt x="3454" y="19068"/>
                      <a:pt x="3409" y="19172"/>
                    </a:cubicBezTo>
                    <a:cubicBezTo>
                      <a:pt x="3320" y="19306"/>
                      <a:pt x="3245" y="19440"/>
                      <a:pt x="3171" y="19574"/>
                    </a:cubicBezTo>
                    <a:lnTo>
                      <a:pt x="3186" y="19574"/>
                    </a:lnTo>
                    <a:cubicBezTo>
                      <a:pt x="3037" y="19827"/>
                      <a:pt x="2888" y="20080"/>
                      <a:pt x="2769" y="20348"/>
                    </a:cubicBezTo>
                    <a:cubicBezTo>
                      <a:pt x="2486" y="21063"/>
                      <a:pt x="2174" y="21777"/>
                      <a:pt x="2010" y="22551"/>
                    </a:cubicBezTo>
                    <a:cubicBezTo>
                      <a:pt x="1995" y="22611"/>
                      <a:pt x="1980" y="22685"/>
                      <a:pt x="1965" y="22745"/>
                    </a:cubicBezTo>
                    <a:cubicBezTo>
                      <a:pt x="1950" y="22789"/>
                      <a:pt x="1936" y="22834"/>
                      <a:pt x="1921" y="22864"/>
                    </a:cubicBezTo>
                    <a:cubicBezTo>
                      <a:pt x="1727" y="23638"/>
                      <a:pt x="1683" y="24427"/>
                      <a:pt x="1593" y="25201"/>
                    </a:cubicBezTo>
                    <a:cubicBezTo>
                      <a:pt x="1563" y="25573"/>
                      <a:pt x="1549" y="25945"/>
                      <a:pt x="1519" y="26317"/>
                    </a:cubicBezTo>
                    <a:cubicBezTo>
                      <a:pt x="1504" y="26645"/>
                      <a:pt x="1474" y="26957"/>
                      <a:pt x="1474" y="27270"/>
                    </a:cubicBezTo>
                    <a:cubicBezTo>
                      <a:pt x="1459" y="27389"/>
                      <a:pt x="1504" y="27523"/>
                      <a:pt x="1534" y="27642"/>
                    </a:cubicBezTo>
                    <a:cubicBezTo>
                      <a:pt x="1504" y="27806"/>
                      <a:pt x="1623" y="27791"/>
                      <a:pt x="1727" y="27791"/>
                    </a:cubicBezTo>
                    <a:cubicBezTo>
                      <a:pt x="2055" y="27820"/>
                      <a:pt x="2337" y="27925"/>
                      <a:pt x="2516" y="28222"/>
                    </a:cubicBezTo>
                    <a:cubicBezTo>
                      <a:pt x="2635" y="28505"/>
                      <a:pt x="2605" y="28803"/>
                      <a:pt x="2576" y="29101"/>
                    </a:cubicBezTo>
                    <a:lnTo>
                      <a:pt x="2576" y="29086"/>
                    </a:lnTo>
                    <a:cubicBezTo>
                      <a:pt x="2546" y="29130"/>
                      <a:pt x="2531" y="29190"/>
                      <a:pt x="2501" y="29235"/>
                    </a:cubicBezTo>
                    <a:cubicBezTo>
                      <a:pt x="2442" y="29354"/>
                      <a:pt x="2442" y="29562"/>
                      <a:pt x="2248" y="29532"/>
                    </a:cubicBezTo>
                    <a:cubicBezTo>
                      <a:pt x="2084" y="29517"/>
                      <a:pt x="2055" y="29339"/>
                      <a:pt x="2025" y="29205"/>
                    </a:cubicBezTo>
                    <a:cubicBezTo>
                      <a:pt x="1950" y="28952"/>
                      <a:pt x="1965" y="28684"/>
                      <a:pt x="2010" y="28416"/>
                    </a:cubicBezTo>
                    <a:cubicBezTo>
                      <a:pt x="2025" y="28341"/>
                      <a:pt x="2114" y="28237"/>
                      <a:pt x="1995" y="28148"/>
                    </a:cubicBezTo>
                    <a:lnTo>
                      <a:pt x="1980" y="28148"/>
                    </a:lnTo>
                    <a:cubicBezTo>
                      <a:pt x="1876" y="28133"/>
                      <a:pt x="1787" y="28088"/>
                      <a:pt x="1668" y="28088"/>
                    </a:cubicBezTo>
                    <a:cubicBezTo>
                      <a:pt x="1459" y="28059"/>
                      <a:pt x="1310" y="27954"/>
                      <a:pt x="1266" y="27731"/>
                    </a:cubicBezTo>
                    <a:cubicBezTo>
                      <a:pt x="1236" y="27538"/>
                      <a:pt x="1221" y="27329"/>
                      <a:pt x="1206" y="27121"/>
                    </a:cubicBezTo>
                    <a:cubicBezTo>
                      <a:pt x="1191" y="27032"/>
                      <a:pt x="1236" y="26942"/>
                      <a:pt x="1147" y="26838"/>
                    </a:cubicBezTo>
                    <a:cubicBezTo>
                      <a:pt x="1102" y="26942"/>
                      <a:pt x="1072" y="27032"/>
                      <a:pt x="1042" y="27121"/>
                    </a:cubicBezTo>
                    <a:lnTo>
                      <a:pt x="1042" y="27106"/>
                    </a:lnTo>
                    <a:cubicBezTo>
                      <a:pt x="938" y="27433"/>
                      <a:pt x="789" y="27746"/>
                      <a:pt x="715" y="28074"/>
                    </a:cubicBezTo>
                    <a:cubicBezTo>
                      <a:pt x="596" y="28699"/>
                      <a:pt x="611" y="29339"/>
                      <a:pt x="655" y="29979"/>
                    </a:cubicBezTo>
                    <a:cubicBezTo>
                      <a:pt x="685" y="30232"/>
                      <a:pt x="789" y="30470"/>
                      <a:pt x="864" y="30708"/>
                    </a:cubicBezTo>
                    <a:lnTo>
                      <a:pt x="864" y="30708"/>
                    </a:lnTo>
                    <a:cubicBezTo>
                      <a:pt x="894" y="30768"/>
                      <a:pt x="923" y="30842"/>
                      <a:pt x="953" y="30946"/>
                    </a:cubicBezTo>
                    <a:cubicBezTo>
                      <a:pt x="998" y="30872"/>
                      <a:pt x="1028" y="30842"/>
                      <a:pt x="1042" y="30797"/>
                    </a:cubicBezTo>
                    <a:cubicBezTo>
                      <a:pt x="1132" y="30708"/>
                      <a:pt x="1221" y="30619"/>
                      <a:pt x="1325" y="30530"/>
                    </a:cubicBezTo>
                    <a:cubicBezTo>
                      <a:pt x="1415" y="30455"/>
                      <a:pt x="1519" y="30396"/>
                      <a:pt x="1608" y="30321"/>
                    </a:cubicBezTo>
                    <a:cubicBezTo>
                      <a:pt x="1638" y="30291"/>
                      <a:pt x="1668" y="30276"/>
                      <a:pt x="1712" y="30247"/>
                    </a:cubicBezTo>
                    <a:cubicBezTo>
                      <a:pt x="1772" y="30262"/>
                      <a:pt x="1846" y="30262"/>
                      <a:pt x="1936" y="30276"/>
                    </a:cubicBezTo>
                    <a:cubicBezTo>
                      <a:pt x="1906" y="30366"/>
                      <a:pt x="1876" y="30440"/>
                      <a:pt x="1846" y="30515"/>
                    </a:cubicBezTo>
                    <a:lnTo>
                      <a:pt x="1861" y="30530"/>
                    </a:lnTo>
                    <a:lnTo>
                      <a:pt x="1846" y="30515"/>
                    </a:lnTo>
                    <a:cubicBezTo>
                      <a:pt x="1727" y="30649"/>
                      <a:pt x="1593" y="30783"/>
                      <a:pt x="1459" y="30902"/>
                    </a:cubicBezTo>
                    <a:cubicBezTo>
                      <a:pt x="1310" y="31006"/>
                      <a:pt x="1162" y="31110"/>
                      <a:pt x="1147" y="31318"/>
                    </a:cubicBezTo>
                    <a:cubicBezTo>
                      <a:pt x="1117" y="31363"/>
                      <a:pt x="1087" y="31423"/>
                      <a:pt x="1042" y="31437"/>
                    </a:cubicBezTo>
                    <a:cubicBezTo>
                      <a:pt x="879" y="31512"/>
                      <a:pt x="819" y="31646"/>
                      <a:pt x="760" y="31780"/>
                    </a:cubicBezTo>
                    <a:lnTo>
                      <a:pt x="760" y="31780"/>
                    </a:lnTo>
                    <a:cubicBezTo>
                      <a:pt x="685" y="31914"/>
                      <a:pt x="611" y="32048"/>
                      <a:pt x="551" y="32182"/>
                    </a:cubicBezTo>
                    <a:lnTo>
                      <a:pt x="551" y="32182"/>
                    </a:lnTo>
                    <a:cubicBezTo>
                      <a:pt x="507" y="32286"/>
                      <a:pt x="462" y="32390"/>
                      <a:pt x="432" y="32509"/>
                    </a:cubicBezTo>
                    <a:lnTo>
                      <a:pt x="432" y="32494"/>
                    </a:lnTo>
                    <a:cubicBezTo>
                      <a:pt x="194" y="33194"/>
                      <a:pt x="268" y="33908"/>
                      <a:pt x="373" y="34608"/>
                    </a:cubicBezTo>
                    <a:lnTo>
                      <a:pt x="373" y="34608"/>
                    </a:lnTo>
                    <a:cubicBezTo>
                      <a:pt x="447" y="34965"/>
                      <a:pt x="492" y="35322"/>
                      <a:pt x="581" y="35665"/>
                    </a:cubicBezTo>
                    <a:cubicBezTo>
                      <a:pt x="685" y="36052"/>
                      <a:pt x="864" y="36409"/>
                      <a:pt x="1147" y="36707"/>
                    </a:cubicBezTo>
                    <a:lnTo>
                      <a:pt x="1176" y="36751"/>
                    </a:lnTo>
                    <a:cubicBezTo>
                      <a:pt x="1296" y="36885"/>
                      <a:pt x="1415" y="37019"/>
                      <a:pt x="1534" y="37153"/>
                    </a:cubicBezTo>
                    <a:cubicBezTo>
                      <a:pt x="1549" y="37168"/>
                      <a:pt x="1563" y="37183"/>
                      <a:pt x="1563" y="37198"/>
                    </a:cubicBezTo>
                    <a:cubicBezTo>
                      <a:pt x="1623" y="37272"/>
                      <a:pt x="1683" y="37347"/>
                      <a:pt x="1742" y="37421"/>
                    </a:cubicBezTo>
                    <a:lnTo>
                      <a:pt x="1742" y="37421"/>
                    </a:lnTo>
                    <a:cubicBezTo>
                      <a:pt x="1787" y="37496"/>
                      <a:pt x="1846" y="37570"/>
                      <a:pt x="1921" y="37704"/>
                    </a:cubicBezTo>
                    <a:cubicBezTo>
                      <a:pt x="1802" y="37689"/>
                      <a:pt x="1727" y="37674"/>
                      <a:pt x="1638" y="37659"/>
                    </a:cubicBezTo>
                    <a:cubicBezTo>
                      <a:pt x="1668" y="37957"/>
                      <a:pt x="1697" y="38255"/>
                      <a:pt x="1802" y="38523"/>
                    </a:cubicBezTo>
                    <a:cubicBezTo>
                      <a:pt x="1861" y="38701"/>
                      <a:pt x="1906" y="38880"/>
                      <a:pt x="1950" y="39059"/>
                    </a:cubicBezTo>
                    <a:cubicBezTo>
                      <a:pt x="2010" y="39178"/>
                      <a:pt x="2070" y="39297"/>
                      <a:pt x="2144" y="39416"/>
                    </a:cubicBezTo>
                    <a:cubicBezTo>
                      <a:pt x="2174" y="39460"/>
                      <a:pt x="2204" y="39505"/>
                      <a:pt x="2233" y="39565"/>
                    </a:cubicBezTo>
                    <a:lnTo>
                      <a:pt x="2531" y="39877"/>
                    </a:lnTo>
                    <a:lnTo>
                      <a:pt x="2531" y="39892"/>
                    </a:lnTo>
                    <a:cubicBezTo>
                      <a:pt x="2605" y="39967"/>
                      <a:pt x="2680" y="40041"/>
                      <a:pt x="2739" y="40115"/>
                    </a:cubicBezTo>
                    <a:cubicBezTo>
                      <a:pt x="2814" y="40190"/>
                      <a:pt x="2888" y="40264"/>
                      <a:pt x="2948" y="40324"/>
                    </a:cubicBezTo>
                    <a:cubicBezTo>
                      <a:pt x="3007" y="40398"/>
                      <a:pt x="3067" y="40488"/>
                      <a:pt x="3126" y="40562"/>
                    </a:cubicBezTo>
                    <a:lnTo>
                      <a:pt x="3126" y="40547"/>
                    </a:lnTo>
                    <a:cubicBezTo>
                      <a:pt x="3171" y="40666"/>
                      <a:pt x="3231" y="40770"/>
                      <a:pt x="3290" y="40889"/>
                    </a:cubicBezTo>
                    <a:lnTo>
                      <a:pt x="3290" y="40875"/>
                    </a:lnTo>
                    <a:cubicBezTo>
                      <a:pt x="3350" y="41038"/>
                      <a:pt x="3394" y="41187"/>
                      <a:pt x="3454" y="41336"/>
                    </a:cubicBezTo>
                    <a:cubicBezTo>
                      <a:pt x="3484" y="41440"/>
                      <a:pt x="3513" y="41544"/>
                      <a:pt x="3543" y="41649"/>
                    </a:cubicBezTo>
                    <a:cubicBezTo>
                      <a:pt x="3632" y="41842"/>
                      <a:pt x="3707" y="42021"/>
                      <a:pt x="3796" y="42214"/>
                    </a:cubicBezTo>
                    <a:lnTo>
                      <a:pt x="4049" y="42750"/>
                    </a:lnTo>
                    <a:cubicBezTo>
                      <a:pt x="4124" y="42884"/>
                      <a:pt x="4213" y="43018"/>
                      <a:pt x="4287" y="43152"/>
                    </a:cubicBezTo>
                    <a:cubicBezTo>
                      <a:pt x="4317" y="43211"/>
                      <a:pt x="4332" y="43286"/>
                      <a:pt x="4362" y="43345"/>
                    </a:cubicBezTo>
                    <a:cubicBezTo>
                      <a:pt x="4630" y="43688"/>
                      <a:pt x="4898" y="44015"/>
                      <a:pt x="5151" y="44343"/>
                    </a:cubicBezTo>
                    <a:cubicBezTo>
                      <a:pt x="5210" y="44417"/>
                      <a:pt x="5270" y="44492"/>
                      <a:pt x="5329" y="44566"/>
                    </a:cubicBezTo>
                    <a:lnTo>
                      <a:pt x="5329" y="44566"/>
                    </a:lnTo>
                    <a:cubicBezTo>
                      <a:pt x="5434" y="44700"/>
                      <a:pt x="5553" y="44834"/>
                      <a:pt x="5657" y="44953"/>
                    </a:cubicBezTo>
                    <a:cubicBezTo>
                      <a:pt x="5731" y="45027"/>
                      <a:pt x="5806" y="45102"/>
                      <a:pt x="5880" y="45176"/>
                    </a:cubicBezTo>
                    <a:cubicBezTo>
                      <a:pt x="5925" y="45206"/>
                      <a:pt x="5969" y="45236"/>
                      <a:pt x="6014" y="45280"/>
                    </a:cubicBezTo>
                    <a:cubicBezTo>
                      <a:pt x="6059" y="45117"/>
                      <a:pt x="6088" y="44983"/>
                      <a:pt x="6118" y="44849"/>
                    </a:cubicBezTo>
                    <a:cubicBezTo>
                      <a:pt x="6133" y="44849"/>
                      <a:pt x="6148" y="44849"/>
                      <a:pt x="6163" y="44849"/>
                    </a:cubicBezTo>
                    <a:cubicBezTo>
                      <a:pt x="6193" y="44998"/>
                      <a:pt x="6222" y="45132"/>
                      <a:pt x="6267" y="45280"/>
                    </a:cubicBezTo>
                    <a:lnTo>
                      <a:pt x="6267" y="45280"/>
                    </a:lnTo>
                    <a:cubicBezTo>
                      <a:pt x="6267" y="45400"/>
                      <a:pt x="6282" y="45534"/>
                      <a:pt x="6297" y="45653"/>
                    </a:cubicBezTo>
                    <a:cubicBezTo>
                      <a:pt x="6431" y="46382"/>
                      <a:pt x="6728" y="47052"/>
                      <a:pt x="7071" y="47707"/>
                    </a:cubicBezTo>
                    <a:cubicBezTo>
                      <a:pt x="7190" y="47930"/>
                      <a:pt x="7339" y="48153"/>
                      <a:pt x="7473" y="48377"/>
                    </a:cubicBezTo>
                    <a:lnTo>
                      <a:pt x="7562" y="48525"/>
                    </a:lnTo>
                    <a:cubicBezTo>
                      <a:pt x="7622" y="48600"/>
                      <a:pt x="7681" y="48674"/>
                      <a:pt x="7741" y="48749"/>
                    </a:cubicBezTo>
                    <a:lnTo>
                      <a:pt x="7741" y="48749"/>
                    </a:lnTo>
                    <a:cubicBezTo>
                      <a:pt x="7964" y="48972"/>
                      <a:pt x="8187" y="49195"/>
                      <a:pt x="8410" y="49418"/>
                    </a:cubicBezTo>
                    <a:cubicBezTo>
                      <a:pt x="8425" y="49433"/>
                      <a:pt x="8440" y="49448"/>
                      <a:pt x="8455" y="49463"/>
                    </a:cubicBezTo>
                    <a:cubicBezTo>
                      <a:pt x="8589" y="49582"/>
                      <a:pt x="8723" y="49686"/>
                      <a:pt x="8842" y="49805"/>
                    </a:cubicBezTo>
                    <a:lnTo>
                      <a:pt x="8857" y="49791"/>
                    </a:lnTo>
                    <a:lnTo>
                      <a:pt x="8842" y="49805"/>
                    </a:lnTo>
                    <a:cubicBezTo>
                      <a:pt x="9080" y="49984"/>
                      <a:pt x="9318" y="50178"/>
                      <a:pt x="9572" y="50356"/>
                    </a:cubicBezTo>
                    <a:lnTo>
                      <a:pt x="9884" y="50565"/>
                    </a:lnTo>
                    <a:cubicBezTo>
                      <a:pt x="9944" y="50594"/>
                      <a:pt x="10003" y="50639"/>
                      <a:pt x="10063" y="50669"/>
                    </a:cubicBezTo>
                    <a:cubicBezTo>
                      <a:pt x="10122" y="50773"/>
                      <a:pt x="10182" y="50684"/>
                      <a:pt x="10226" y="50669"/>
                    </a:cubicBezTo>
                    <a:cubicBezTo>
                      <a:pt x="10286" y="50684"/>
                      <a:pt x="10331" y="50713"/>
                      <a:pt x="10375" y="50728"/>
                    </a:cubicBezTo>
                    <a:lnTo>
                      <a:pt x="10673" y="51115"/>
                    </a:lnTo>
                    <a:cubicBezTo>
                      <a:pt x="10718" y="51175"/>
                      <a:pt x="10762" y="51234"/>
                      <a:pt x="10807" y="51279"/>
                    </a:cubicBezTo>
                    <a:cubicBezTo>
                      <a:pt x="11030" y="51502"/>
                      <a:pt x="11268" y="51741"/>
                      <a:pt x="11492" y="51964"/>
                    </a:cubicBezTo>
                    <a:cubicBezTo>
                      <a:pt x="11521" y="51994"/>
                      <a:pt x="11566" y="52023"/>
                      <a:pt x="11596" y="52053"/>
                    </a:cubicBezTo>
                    <a:cubicBezTo>
                      <a:pt x="11700" y="52142"/>
                      <a:pt x="11819" y="52247"/>
                      <a:pt x="11923" y="52351"/>
                    </a:cubicBezTo>
                    <a:cubicBezTo>
                      <a:pt x="11953" y="52351"/>
                      <a:pt x="11968" y="52366"/>
                      <a:pt x="11983" y="52381"/>
                    </a:cubicBezTo>
                    <a:cubicBezTo>
                      <a:pt x="12057" y="52440"/>
                      <a:pt x="12132" y="52500"/>
                      <a:pt x="12206" y="52544"/>
                    </a:cubicBezTo>
                    <a:moveTo>
                      <a:pt x="2308" y="20631"/>
                    </a:moveTo>
                    <a:cubicBezTo>
                      <a:pt x="2382" y="20438"/>
                      <a:pt x="2457" y="20244"/>
                      <a:pt x="2531" y="20065"/>
                    </a:cubicBezTo>
                    <a:cubicBezTo>
                      <a:pt x="2576" y="19961"/>
                      <a:pt x="2635" y="19857"/>
                      <a:pt x="2695" y="19753"/>
                    </a:cubicBezTo>
                    <a:cubicBezTo>
                      <a:pt x="2739" y="19634"/>
                      <a:pt x="2799" y="19530"/>
                      <a:pt x="2858" y="19410"/>
                    </a:cubicBezTo>
                    <a:lnTo>
                      <a:pt x="3022" y="19143"/>
                    </a:lnTo>
                    <a:cubicBezTo>
                      <a:pt x="3305" y="18681"/>
                      <a:pt x="3573" y="18220"/>
                      <a:pt x="3856" y="17773"/>
                    </a:cubicBezTo>
                    <a:lnTo>
                      <a:pt x="4019" y="17550"/>
                    </a:lnTo>
                    <a:cubicBezTo>
                      <a:pt x="4034" y="17520"/>
                      <a:pt x="4049" y="17505"/>
                      <a:pt x="4064" y="17490"/>
                    </a:cubicBezTo>
                    <a:cubicBezTo>
                      <a:pt x="4153" y="17401"/>
                      <a:pt x="4228" y="17312"/>
                      <a:pt x="4302" y="17222"/>
                    </a:cubicBezTo>
                    <a:lnTo>
                      <a:pt x="4287" y="17222"/>
                    </a:lnTo>
                    <a:lnTo>
                      <a:pt x="4302" y="17222"/>
                    </a:lnTo>
                    <a:cubicBezTo>
                      <a:pt x="4421" y="17103"/>
                      <a:pt x="4555" y="16969"/>
                      <a:pt x="4674" y="16835"/>
                    </a:cubicBezTo>
                    <a:cubicBezTo>
                      <a:pt x="4719" y="16776"/>
                      <a:pt x="4749" y="16672"/>
                      <a:pt x="4734" y="16612"/>
                    </a:cubicBezTo>
                    <a:cubicBezTo>
                      <a:pt x="4645" y="16374"/>
                      <a:pt x="4660" y="16136"/>
                      <a:pt x="4674" y="15883"/>
                    </a:cubicBezTo>
                    <a:cubicBezTo>
                      <a:pt x="4689" y="15823"/>
                      <a:pt x="4645" y="15734"/>
                      <a:pt x="4630" y="15659"/>
                    </a:cubicBezTo>
                    <a:lnTo>
                      <a:pt x="4630" y="15674"/>
                    </a:lnTo>
                    <a:cubicBezTo>
                      <a:pt x="4585" y="15496"/>
                      <a:pt x="4540" y="15317"/>
                      <a:pt x="4511" y="15139"/>
                    </a:cubicBezTo>
                    <a:cubicBezTo>
                      <a:pt x="4436" y="14707"/>
                      <a:pt x="4466" y="14290"/>
                      <a:pt x="4570" y="13858"/>
                    </a:cubicBezTo>
                    <a:cubicBezTo>
                      <a:pt x="4585" y="13814"/>
                      <a:pt x="4600" y="13769"/>
                      <a:pt x="4615" y="13739"/>
                    </a:cubicBezTo>
                    <a:cubicBezTo>
                      <a:pt x="4674" y="13635"/>
                      <a:pt x="4734" y="13516"/>
                      <a:pt x="4793" y="13412"/>
                    </a:cubicBezTo>
                    <a:cubicBezTo>
                      <a:pt x="4927" y="13159"/>
                      <a:pt x="5076" y="12906"/>
                      <a:pt x="5225" y="12638"/>
                    </a:cubicBezTo>
                    <a:cubicBezTo>
                      <a:pt x="5270" y="12549"/>
                      <a:pt x="5300" y="12459"/>
                      <a:pt x="5344" y="12370"/>
                    </a:cubicBezTo>
                    <a:lnTo>
                      <a:pt x="5344" y="12370"/>
                    </a:lnTo>
                    <a:cubicBezTo>
                      <a:pt x="5359" y="12325"/>
                      <a:pt x="5389" y="12266"/>
                      <a:pt x="5404" y="12206"/>
                    </a:cubicBezTo>
                    <a:cubicBezTo>
                      <a:pt x="5463" y="11715"/>
                      <a:pt x="5508" y="11224"/>
                      <a:pt x="5567" y="10733"/>
                    </a:cubicBezTo>
                    <a:lnTo>
                      <a:pt x="5567" y="10733"/>
                    </a:lnTo>
                    <a:cubicBezTo>
                      <a:pt x="5642" y="10494"/>
                      <a:pt x="5716" y="10256"/>
                      <a:pt x="5776" y="10003"/>
                    </a:cubicBezTo>
                    <a:lnTo>
                      <a:pt x="5776" y="10018"/>
                    </a:lnTo>
                    <a:cubicBezTo>
                      <a:pt x="5821" y="9914"/>
                      <a:pt x="5850" y="9825"/>
                      <a:pt x="5895" y="9735"/>
                    </a:cubicBezTo>
                    <a:cubicBezTo>
                      <a:pt x="6059" y="9452"/>
                      <a:pt x="6222" y="9185"/>
                      <a:pt x="6386" y="8902"/>
                    </a:cubicBezTo>
                    <a:cubicBezTo>
                      <a:pt x="6446" y="8827"/>
                      <a:pt x="6505" y="8768"/>
                      <a:pt x="6550" y="8693"/>
                    </a:cubicBezTo>
                    <a:lnTo>
                      <a:pt x="6550" y="8693"/>
                    </a:lnTo>
                    <a:cubicBezTo>
                      <a:pt x="6624" y="8604"/>
                      <a:pt x="6699" y="8500"/>
                      <a:pt x="6773" y="8411"/>
                    </a:cubicBezTo>
                    <a:cubicBezTo>
                      <a:pt x="6788" y="8396"/>
                      <a:pt x="6803" y="8366"/>
                      <a:pt x="6818" y="8351"/>
                    </a:cubicBezTo>
                    <a:cubicBezTo>
                      <a:pt x="6937" y="8232"/>
                      <a:pt x="7056" y="8113"/>
                      <a:pt x="7175" y="7979"/>
                    </a:cubicBezTo>
                    <a:lnTo>
                      <a:pt x="7160" y="7979"/>
                    </a:lnTo>
                    <a:lnTo>
                      <a:pt x="7160" y="7994"/>
                    </a:lnTo>
                    <a:cubicBezTo>
                      <a:pt x="7294" y="7875"/>
                      <a:pt x="7413" y="7756"/>
                      <a:pt x="7532" y="7636"/>
                    </a:cubicBezTo>
                    <a:cubicBezTo>
                      <a:pt x="7607" y="7592"/>
                      <a:pt x="7681" y="7532"/>
                      <a:pt x="7756" y="7473"/>
                    </a:cubicBezTo>
                    <a:cubicBezTo>
                      <a:pt x="7904" y="7473"/>
                      <a:pt x="7875" y="7354"/>
                      <a:pt x="7860" y="7279"/>
                    </a:cubicBezTo>
                    <a:cubicBezTo>
                      <a:pt x="7845" y="6952"/>
                      <a:pt x="7904" y="6654"/>
                      <a:pt x="8023" y="6371"/>
                    </a:cubicBezTo>
                    <a:cubicBezTo>
                      <a:pt x="8038" y="6342"/>
                      <a:pt x="8038" y="6297"/>
                      <a:pt x="8038" y="6267"/>
                    </a:cubicBezTo>
                    <a:cubicBezTo>
                      <a:pt x="8083" y="6148"/>
                      <a:pt x="8143" y="6044"/>
                      <a:pt x="8202" y="5940"/>
                    </a:cubicBezTo>
                    <a:cubicBezTo>
                      <a:pt x="8262" y="5850"/>
                      <a:pt x="8321" y="5761"/>
                      <a:pt x="8381" y="5672"/>
                    </a:cubicBezTo>
                    <a:lnTo>
                      <a:pt x="8381" y="5672"/>
                    </a:lnTo>
                    <a:cubicBezTo>
                      <a:pt x="8470" y="5523"/>
                      <a:pt x="8559" y="5374"/>
                      <a:pt x="8649" y="5225"/>
                    </a:cubicBezTo>
                    <a:cubicBezTo>
                      <a:pt x="8678" y="5166"/>
                      <a:pt x="8708" y="5106"/>
                      <a:pt x="8753" y="5047"/>
                    </a:cubicBezTo>
                    <a:cubicBezTo>
                      <a:pt x="8827" y="4942"/>
                      <a:pt x="8902" y="4838"/>
                      <a:pt x="8976" y="4734"/>
                    </a:cubicBezTo>
                    <a:lnTo>
                      <a:pt x="8976" y="4734"/>
                    </a:lnTo>
                    <a:lnTo>
                      <a:pt x="8976" y="4734"/>
                    </a:lnTo>
                    <a:cubicBezTo>
                      <a:pt x="9051" y="4645"/>
                      <a:pt x="9125" y="4540"/>
                      <a:pt x="9184" y="4451"/>
                    </a:cubicBezTo>
                    <a:cubicBezTo>
                      <a:pt x="9214" y="4436"/>
                      <a:pt x="9229" y="4406"/>
                      <a:pt x="9244" y="4392"/>
                    </a:cubicBezTo>
                    <a:cubicBezTo>
                      <a:pt x="9348" y="4287"/>
                      <a:pt x="9467" y="4183"/>
                      <a:pt x="9586" y="4079"/>
                    </a:cubicBezTo>
                    <a:lnTo>
                      <a:pt x="9572" y="4079"/>
                    </a:lnTo>
                    <a:cubicBezTo>
                      <a:pt x="9750" y="3975"/>
                      <a:pt x="9914" y="3885"/>
                      <a:pt x="10078" y="3796"/>
                    </a:cubicBezTo>
                    <a:lnTo>
                      <a:pt x="10078" y="3796"/>
                    </a:lnTo>
                    <a:cubicBezTo>
                      <a:pt x="10167" y="3766"/>
                      <a:pt x="10256" y="3722"/>
                      <a:pt x="10360" y="3692"/>
                    </a:cubicBezTo>
                    <a:lnTo>
                      <a:pt x="10896" y="3350"/>
                    </a:lnTo>
                    <a:cubicBezTo>
                      <a:pt x="11075" y="3275"/>
                      <a:pt x="11194" y="3141"/>
                      <a:pt x="11283" y="2963"/>
                    </a:cubicBezTo>
                    <a:cubicBezTo>
                      <a:pt x="11343" y="2903"/>
                      <a:pt x="11387" y="2858"/>
                      <a:pt x="11447" y="2799"/>
                    </a:cubicBezTo>
                    <a:cubicBezTo>
                      <a:pt x="11536" y="2724"/>
                      <a:pt x="11626" y="2650"/>
                      <a:pt x="11715" y="2576"/>
                    </a:cubicBezTo>
                    <a:cubicBezTo>
                      <a:pt x="11730" y="2561"/>
                      <a:pt x="11745" y="2546"/>
                      <a:pt x="11774" y="2531"/>
                    </a:cubicBezTo>
                    <a:cubicBezTo>
                      <a:pt x="11879" y="2471"/>
                      <a:pt x="11968" y="2412"/>
                      <a:pt x="12072" y="2367"/>
                    </a:cubicBezTo>
                    <a:cubicBezTo>
                      <a:pt x="12221" y="2308"/>
                      <a:pt x="12385" y="2248"/>
                      <a:pt x="12548" y="2189"/>
                    </a:cubicBezTo>
                    <a:lnTo>
                      <a:pt x="13367" y="2189"/>
                    </a:lnTo>
                    <a:cubicBezTo>
                      <a:pt x="13412" y="2114"/>
                      <a:pt x="13442" y="2055"/>
                      <a:pt x="13486" y="1980"/>
                    </a:cubicBezTo>
                    <a:lnTo>
                      <a:pt x="13486" y="1980"/>
                    </a:lnTo>
                    <a:cubicBezTo>
                      <a:pt x="13576" y="1876"/>
                      <a:pt x="13665" y="1757"/>
                      <a:pt x="13754" y="1638"/>
                    </a:cubicBezTo>
                    <a:cubicBezTo>
                      <a:pt x="13829" y="1578"/>
                      <a:pt x="13903" y="1504"/>
                      <a:pt x="13977" y="1429"/>
                    </a:cubicBezTo>
                    <a:cubicBezTo>
                      <a:pt x="14126" y="1325"/>
                      <a:pt x="14275" y="1206"/>
                      <a:pt x="14424" y="1102"/>
                    </a:cubicBezTo>
                    <a:lnTo>
                      <a:pt x="14424" y="1102"/>
                    </a:lnTo>
                    <a:cubicBezTo>
                      <a:pt x="14692" y="968"/>
                      <a:pt x="14975" y="849"/>
                      <a:pt x="15258" y="715"/>
                    </a:cubicBezTo>
                    <a:cubicBezTo>
                      <a:pt x="15391" y="655"/>
                      <a:pt x="15540" y="611"/>
                      <a:pt x="15674" y="551"/>
                    </a:cubicBezTo>
                    <a:cubicBezTo>
                      <a:pt x="16046" y="432"/>
                      <a:pt x="16419" y="328"/>
                      <a:pt x="16791" y="224"/>
                    </a:cubicBezTo>
                    <a:lnTo>
                      <a:pt x="16791" y="224"/>
                    </a:lnTo>
                    <a:cubicBezTo>
                      <a:pt x="16895" y="209"/>
                      <a:pt x="17014" y="179"/>
                      <a:pt x="17118" y="164"/>
                    </a:cubicBezTo>
                    <a:cubicBezTo>
                      <a:pt x="17193" y="149"/>
                      <a:pt x="17267" y="120"/>
                      <a:pt x="17326" y="105"/>
                    </a:cubicBezTo>
                    <a:cubicBezTo>
                      <a:pt x="17475" y="75"/>
                      <a:pt x="17624" y="30"/>
                      <a:pt x="17773" y="1"/>
                    </a:cubicBezTo>
                    <a:lnTo>
                      <a:pt x="17773" y="1"/>
                    </a:lnTo>
                    <a:lnTo>
                      <a:pt x="18755" y="1"/>
                    </a:lnTo>
                    <a:lnTo>
                      <a:pt x="18755" y="1"/>
                    </a:lnTo>
                    <a:cubicBezTo>
                      <a:pt x="18860" y="15"/>
                      <a:pt x="18979" y="45"/>
                      <a:pt x="19083" y="75"/>
                    </a:cubicBezTo>
                    <a:cubicBezTo>
                      <a:pt x="19247" y="105"/>
                      <a:pt x="19395" y="134"/>
                      <a:pt x="19559" y="164"/>
                    </a:cubicBezTo>
                    <a:cubicBezTo>
                      <a:pt x="19902" y="224"/>
                      <a:pt x="20244" y="194"/>
                      <a:pt x="20586" y="105"/>
                    </a:cubicBezTo>
                    <a:lnTo>
                      <a:pt x="20586" y="120"/>
                    </a:lnTo>
                    <a:cubicBezTo>
                      <a:pt x="20869" y="120"/>
                      <a:pt x="21167" y="120"/>
                      <a:pt x="21450" y="134"/>
                    </a:cubicBezTo>
                    <a:cubicBezTo>
                      <a:pt x="21613" y="179"/>
                      <a:pt x="21777" y="224"/>
                      <a:pt x="21926" y="268"/>
                    </a:cubicBezTo>
                    <a:cubicBezTo>
                      <a:pt x="22119" y="373"/>
                      <a:pt x="22313" y="462"/>
                      <a:pt x="22492" y="566"/>
                    </a:cubicBezTo>
                    <a:cubicBezTo>
                      <a:pt x="22506" y="581"/>
                      <a:pt x="22521" y="596"/>
                      <a:pt x="22551" y="611"/>
                    </a:cubicBezTo>
                    <a:cubicBezTo>
                      <a:pt x="22670" y="730"/>
                      <a:pt x="22804" y="864"/>
                      <a:pt x="22923" y="998"/>
                    </a:cubicBezTo>
                    <a:lnTo>
                      <a:pt x="22938" y="983"/>
                    </a:lnTo>
                    <a:cubicBezTo>
                      <a:pt x="22938" y="983"/>
                      <a:pt x="22923" y="998"/>
                      <a:pt x="22923" y="998"/>
                    </a:cubicBezTo>
                    <a:cubicBezTo>
                      <a:pt x="22983" y="1087"/>
                      <a:pt x="23042" y="1176"/>
                      <a:pt x="23102" y="1281"/>
                    </a:cubicBezTo>
                    <a:cubicBezTo>
                      <a:pt x="23132" y="1340"/>
                      <a:pt x="23161" y="1415"/>
                      <a:pt x="23191" y="1489"/>
                    </a:cubicBezTo>
                    <a:cubicBezTo>
                      <a:pt x="23266" y="1638"/>
                      <a:pt x="23310" y="1772"/>
                      <a:pt x="23266" y="1950"/>
                    </a:cubicBezTo>
                    <a:cubicBezTo>
                      <a:pt x="23266" y="2010"/>
                      <a:pt x="23310" y="2084"/>
                      <a:pt x="23325" y="2144"/>
                    </a:cubicBezTo>
                    <a:lnTo>
                      <a:pt x="23325" y="2144"/>
                    </a:lnTo>
                    <a:cubicBezTo>
                      <a:pt x="23340" y="2501"/>
                      <a:pt x="23385" y="2873"/>
                      <a:pt x="23251" y="3231"/>
                    </a:cubicBezTo>
                    <a:cubicBezTo>
                      <a:pt x="23117" y="3454"/>
                      <a:pt x="23057" y="3707"/>
                      <a:pt x="23057" y="3960"/>
                    </a:cubicBezTo>
                    <a:cubicBezTo>
                      <a:pt x="23042" y="4406"/>
                      <a:pt x="23042" y="4838"/>
                      <a:pt x="23072" y="5285"/>
                    </a:cubicBezTo>
                    <a:cubicBezTo>
                      <a:pt x="23087" y="5999"/>
                      <a:pt x="23087" y="6699"/>
                      <a:pt x="22938" y="7413"/>
                    </a:cubicBezTo>
                    <a:cubicBezTo>
                      <a:pt x="22864" y="7756"/>
                      <a:pt x="22834" y="8113"/>
                      <a:pt x="22789" y="8470"/>
                    </a:cubicBezTo>
                    <a:cubicBezTo>
                      <a:pt x="22745" y="8857"/>
                      <a:pt x="22611" y="9214"/>
                      <a:pt x="22477" y="9572"/>
                    </a:cubicBezTo>
                    <a:cubicBezTo>
                      <a:pt x="22432" y="9676"/>
                      <a:pt x="22372" y="9765"/>
                      <a:pt x="22298" y="9869"/>
                    </a:cubicBezTo>
                    <a:cubicBezTo>
                      <a:pt x="22536" y="10792"/>
                      <a:pt x="22536" y="11760"/>
                      <a:pt x="22492" y="12742"/>
                    </a:cubicBezTo>
                    <a:cubicBezTo>
                      <a:pt x="22492" y="12787"/>
                      <a:pt x="22492" y="12846"/>
                      <a:pt x="22492" y="12906"/>
                    </a:cubicBezTo>
                    <a:cubicBezTo>
                      <a:pt x="22477" y="13084"/>
                      <a:pt x="22462" y="13278"/>
                      <a:pt x="22447" y="13471"/>
                    </a:cubicBezTo>
                    <a:cubicBezTo>
                      <a:pt x="22372" y="13858"/>
                      <a:pt x="22298" y="14245"/>
                      <a:pt x="22045" y="14513"/>
                    </a:cubicBezTo>
                    <a:cubicBezTo>
                      <a:pt x="22090" y="14900"/>
                      <a:pt x="22179" y="15243"/>
                      <a:pt x="22164" y="15585"/>
                    </a:cubicBezTo>
                    <a:cubicBezTo>
                      <a:pt x="22149" y="16017"/>
                      <a:pt x="22060" y="16433"/>
                      <a:pt x="21985" y="16865"/>
                    </a:cubicBezTo>
                    <a:cubicBezTo>
                      <a:pt x="21926" y="17193"/>
                      <a:pt x="21822" y="17535"/>
                      <a:pt x="21732" y="17862"/>
                    </a:cubicBezTo>
                    <a:cubicBezTo>
                      <a:pt x="21718" y="17922"/>
                      <a:pt x="21747" y="17996"/>
                      <a:pt x="21762" y="18041"/>
                    </a:cubicBezTo>
                    <a:cubicBezTo>
                      <a:pt x="22209" y="18904"/>
                      <a:pt x="22417" y="19812"/>
                      <a:pt x="22387" y="20765"/>
                    </a:cubicBezTo>
                    <a:cubicBezTo>
                      <a:pt x="22387" y="20959"/>
                      <a:pt x="22387" y="21152"/>
                      <a:pt x="22402" y="21346"/>
                    </a:cubicBezTo>
                    <a:cubicBezTo>
                      <a:pt x="22447" y="22343"/>
                      <a:pt x="21941" y="23251"/>
                      <a:pt x="21241" y="23846"/>
                    </a:cubicBezTo>
                    <a:cubicBezTo>
                      <a:pt x="21301" y="23876"/>
                      <a:pt x="21375" y="23906"/>
                      <a:pt x="21435" y="23950"/>
                    </a:cubicBezTo>
                    <a:cubicBezTo>
                      <a:pt x="21613" y="24099"/>
                      <a:pt x="21777" y="24248"/>
                      <a:pt x="21956" y="24382"/>
                    </a:cubicBezTo>
                    <a:cubicBezTo>
                      <a:pt x="22521" y="24829"/>
                      <a:pt x="22804" y="25424"/>
                      <a:pt x="22804" y="26138"/>
                    </a:cubicBezTo>
                    <a:cubicBezTo>
                      <a:pt x="22819" y="26615"/>
                      <a:pt x="22864" y="27106"/>
                      <a:pt x="22730" y="27582"/>
                    </a:cubicBezTo>
                    <a:cubicBezTo>
                      <a:pt x="22715" y="27657"/>
                      <a:pt x="22730" y="27746"/>
                      <a:pt x="22730" y="27820"/>
                    </a:cubicBezTo>
                    <a:cubicBezTo>
                      <a:pt x="22745" y="28222"/>
                      <a:pt x="22745" y="28609"/>
                      <a:pt x="22774" y="29011"/>
                    </a:cubicBezTo>
                    <a:cubicBezTo>
                      <a:pt x="22804" y="29622"/>
                      <a:pt x="22715" y="30232"/>
                      <a:pt x="22566" y="30827"/>
                    </a:cubicBezTo>
                    <a:cubicBezTo>
                      <a:pt x="22402" y="31557"/>
                      <a:pt x="22328" y="32271"/>
                      <a:pt x="22372" y="33015"/>
                    </a:cubicBezTo>
                    <a:cubicBezTo>
                      <a:pt x="22372" y="33045"/>
                      <a:pt x="22372" y="33060"/>
                      <a:pt x="22387" y="33090"/>
                    </a:cubicBezTo>
                    <a:cubicBezTo>
                      <a:pt x="22462" y="33611"/>
                      <a:pt x="22566" y="34117"/>
                      <a:pt x="22774" y="34608"/>
                    </a:cubicBezTo>
                    <a:cubicBezTo>
                      <a:pt x="22804" y="34787"/>
                      <a:pt x="22849" y="34965"/>
                      <a:pt x="22879" y="35144"/>
                    </a:cubicBezTo>
                    <a:cubicBezTo>
                      <a:pt x="22893" y="35263"/>
                      <a:pt x="22923" y="35382"/>
                      <a:pt x="22938" y="35486"/>
                    </a:cubicBezTo>
                    <a:lnTo>
                      <a:pt x="22938" y="35486"/>
                    </a:lnTo>
                    <a:cubicBezTo>
                      <a:pt x="22953" y="35650"/>
                      <a:pt x="22968" y="35829"/>
                      <a:pt x="22998" y="36007"/>
                    </a:cubicBezTo>
                    <a:cubicBezTo>
                      <a:pt x="22998" y="36156"/>
                      <a:pt x="22998" y="36320"/>
                      <a:pt x="22998" y="36469"/>
                    </a:cubicBezTo>
                    <a:cubicBezTo>
                      <a:pt x="22983" y="36751"/>
                      <a:pt x="22953" y="37019"/>
                      <a:pt x="22938" y="37302"/>
                    </a:cubicBezTo>
                    <a:cubicBezTo>
                      <a:pt x="22908" y="37585"/>
                      <a:pt x="22864" y="37883"/>
                      <a:pt x="22834" y="38180"/>
                    </a:cubicBezTo>
                    <a:cubicBezTo>
                      <a:pt x="22759" y="38463"/>
                      <a:pt x="22670" y="38761"/>
                      <a:pt x="22581" y="39044"/>
                    </a:cubicBezTo>
                    <a:lnTo>
                      <a:pt x="22551" y="39193"/>
                    </a:lnTo>
                    <a:cubicBezTo>
                      <a:pt x="22462" y="39371"/>
                      <a:pt x="22358" y="39535"/>
                      <a:pt x="22268" y="39714"/>
                    </a:cubicBezTo>
                    <a:lnTo>
                      <a:pt x="22268" y="39714"/>
                    </a:lnTo>
                    <a:cubicBezTo>
                      <a:pt x="22164" y="39773"/>
                      <a:pt x="22238" y="39833"/>
                      <a:pt x="22283" y="39892"/>
                    </a:cubicBezTo>
                    <a:cubicBezTo>
                      <a:pt x="22611" y="40368"/>
                      <a:pt x="22715" y="40904"/>
                      <a:pt x="22715" y="41485"/>
                    </a:cubicBezTo>
                    <a:cubicBezTo>
                      <a:pt x="22700" y="41678"/>
                      <a:pt x="22715" y="41887"/>
                      <a:pt x="22715" y="42080"/>
                    </a:cubicBezTo>
                    <a:lnTo>
                      <a:pt x="22715" y="42080"/>
                    </a:lnTo>
                    <a:cubicBezTo>
                      <a:pt x="22700" y="42303"/>
                      <a:pt x="22670" y="42512"/>
                      <a:pt x="22655" y="42735"/>
                    </a:cubicBezTo>
                    <a:lnTo>
                      <a:pt x="22655" y="42735"/>
                    </a:lnTo>
                    <a:cubicBezTo>
                      <a:pt x="22566" y="43078"/>
                      <a:pt x="22625" y="43420"/>
                      <a:pt x="22700" y="43762"/>
                    </a:cubicBezTo>
                    <a:cubicBezTo>
                      <a:pt x="22819" y="44343"/>
                      <a:pt x="22968" y="44938"/>
                      <a:pt x="22938" y="45548"/>
                    </a:cubicBezTo>
                    <a:lnTo>
                      <a:pt x="22938" y="45534"/>
                    </a:lnTo>
                    <a:cubicBezTo>
                      <a:pt x="22893" y="45712"/>
                      <a:pt x="22849" y="45876"/>
                      <a:pt x="22804" y="46040"/>
                    </a:cubicBezTo>
                    <a:cubicBezTo>
                      <a:pt x="22789" y="46084"/>
                      <a:pt x="22789" y="46144"/>
                      <a:pt x="22774" y="46188"/>
                    </a:cubicBezTo>
                    <a:cubicBezTo>
                      <a:pt x="22640" y="46382"/>
                      <a:pt x="22506" y="46561"/>
                      <a:pt x="22372" y="46739"/>
                    </a:cubicBezTo>
                    <a:lnTo>
                      <a:pt x="22387" y="46754"/>
                    </a:lnTo>
                    <a:lnTo>
                      <a:pt x="22372" y="46739"/>
                    </a:lnTo>
                    <a:cubicBezTo>
                      <a:pt x="22283" y="46814"/>
                      <a:pt x="22194" y="46888"/>
                      <a:pt x="22105" y="46962"/>
                    </a:cubicBezTo>
                    <a:lnTo>
                      <a:pt x="22119" y="46977"/>
                    </a:lnTo>
                    <a:lnTo>
                      <a:pt x="22105" y="46962"/>
                    </a:lnTo>
                    <a:cubicBezTo>
                      <a:pt x="22015" y="47007"/>
                      <a:pt x="21926" y="47067"/>
                      <a:pt x="21807" y="47111"/>
                    </a:cubicBezTo>
                    <a:cubicBezTo>
                      <a:pt x="21837" y="47201"/>
                      <a:pt x="21866" y="47275"/>
                      <a:pt x="21896" y="47335"/>
                    </a:cubicBezTo>
                    <a:cubicBezTo>
                      <a:pt x="21926" y="47469"/>
                      <a:pt x="21956" y="47588"/>
                      <a:pt x="21985" y="47707"/>
                    </a:cubicBezTo>
                    <a:cubicBezTo>
                      <a:pt x="21985" y="47900"/>
                      <a:pt x="21985" y="48094"/>
                      <a:pt x="21985" y="48287"/>
                    </a:cubicBezTo>
                    <a:cubicBezTo>
                      <a:pt x="21926" y="48451"/>
                      <a:pt x="21881" y="48615"/>
                      <a:pt x="21837" y="48778"/>
                    </a:cubicBezTo>
                    <a:cubicBezTo>
                      <a:pt x="21792" y="48868"/>
                      <a:pt x="21747" y="48972"/>
                      <a:pt x="21703" y="49061"/>
                    </a:cubicBezTo>
                    <a:cubicBezTo>
                      <a:pt x="21569" y="49255"/>
                      <a:pt x="21435" y="49448"/>
                      <a:pt x="21301" y="49642"/>
                    </a:cubicBezTo>
                    <a:cubicBezTo>
                      <a:pt x="21301" y="49642"/>
                      <a:pt x="21345" y="49672"/>
                      <a:pt x="21375" y="49686"/>
                    </a:cubicBezTo>
                    <a:cubicBezTo>
                      <a:pt x="21405" y="49701"/>
                      <a:pt x="21435" y="49731"/>
                      <a:pt x="21464" y="49746"/>
                    </a:cubicBezTo>
                    <a:cubicBezTo>
                      <a:pt x="22015" y="50133"/>
                      <a:pt x="22313" y="50654"/>
                      <a:pt x="22253" y="51339"/>
                    </a:cubicBezTo>
                    <a:cubicBezTo>
                      <a:pt x="22224" y="51666"/>
                      <a:pt x="22149" y="51979"/>
                      <a:pt x="22105" y="52306"/>
                    </a:cubicBezTo>
                    <a:lnTo>
                      <a:pt x="22105" y="52306"/>
                    </a:lnTo>
                    <a:cubicBezTo>
                      <a:pt x="22060" y="52395"/>
                      <a:pt x="22030" y="52485"/>
                      <a:pt x="21985" y="52589"/>
                    </a:cubicBezTo>
                    <a:cubicBezTo>
                      <a:pt x="21881" y="52753"/>
                      <a:pt x="21777" y="52916"/>
                      <a:pt x="21673" y="53080"/>
                    </a:cubicBezTo>
                    <a:cubicBezTo>
                      <a:pt x="21539" y="53229"/>
                      <a:pt x="21405" y="53363"/>
                      <a:pt x="21271" y="53512"/>
                    </a:cubicBezTo>
                    <a:lnTo>
                      <a:pt x="21286" y="53527"/>
                    </a:lnTo>
                    <a:lnTo>
                      <a:pt x="21271" y="53512"/>
                    </a:lnTo>
                    <a:cubicBezTo>
                      <a:pt x="21152" y="53631"/>
                      <a:pt x="21018" y="53735"/>
                      <a:pt x="20884" y="53854"/>
                    </a:cubicBezTo>
                    <a:cubicBezTo>
                      <a:pt x="20839" y="53884"/>
                      <a:pt x="20780" y="53914"/>
                      <a:pt x="20735" y="53944"/>
                    </a:cubicBezTo>
                    <a:cubicBezTo>
                      <a:pt x="20571" y="54063"/>
                      <a:pt x="20408" y="54182"/>
                      <a:pt x="20244" y="54286"/>
                    </a:cubicBezTo>
                    <a:lnTo>
                      <a:pt x="20244" y="54301"/>
                    </a:lnTo>
                    <a:lnTo>
                      <a:pt x="20244" y="54286"/>
                    </a:lnTo>
                    <a:cubicBezTo>
                      <a:pt x="20125" y="54345"/>
                      <a:pt x="20021" y="54405"/>
                      <a:pt x="19902" y="54450"/>
                    </a:cubicBezTo>
                    <a:lnTo>
                      <a:pt x="19902" y="54450"/>
                    </a:lnTo>
                    <a:cubicBezTo>
                      <a:pt x="18875" y="54807"/>
                      <a:pt x="17803" y="54822"/>
                      <a:pt x="16731" y="54747"/>
                    </a:cubicBezTo>
                    <a:cubicBezTo>
                      <a:pt x="16419" y="54732"/>
                      <a:pt x="16106" y="54673"/>
                      <a:pt x="15793" y="54628"/>
                    </a:cubicBezTo>
                    <a:cubicBezTo>
                      <a:pt x="15645" y="54584"/>
                      <a:pt x="15496" y="54554"/>
                      <a:pt x="15347" y="54524"/>
                    </a:cubicBezTo>
                    <a:cubicBezTo>
                      <a:pt x="15124" y="54450"/>
                      <a:pt x="14915" y="54375"/>
                      <a:pt x="14692" y="54301"/>
                    </a:cubicBezTo>
                    <a:lnTo>
                      <a:pt x="14692" y="54301"/>
                    </a:lnTo>
                    <a:cubicBezTo>
                      <a:pt x="14543" y="54241"/>
                      <a:pt x="14409" y="54182"/>
                      <a:pt x="14260" y="54122"/>
                    </a:cubicBezTo>
                    <a:cubicBezTo>
                      <a:pt x="14260" y="54122"/>
                      <a:pt x="14260" y="54122"/>
                      <a:pt x="14260" y="54122"/>
                    </a:cubicBezTo>
                    <a:cubicBezTo>
                      <a:pt x="14037" y="54018"/>
                      <a:pt x="13814" y="53914"/>
                      <a:pt x="13590" y="53810"/>
                    </a:cubicBezTo>
                    <a:cubicBezTo>
                      <a:pt x="13516" y="53765"/>
                      <a:pt x="13442" y="53735"/>
                      <a:pt x="13367" y="53690"/>
                    </a:cubicBezTo>
                    <a:cubicBezTo>
                      <a:pt x="13278" y="53646"/>
                      <a:pt x="13189" y="53586"/>
                      <a:pt x="13099" y="53527"/>
                    </a:cubicBezTo>
                    <a:cubicBezTo>
                      <a:pt x="13055" y="53512"/>
                      <a:pt x="13025" y="53497"/>
                      <a:pt x="12980" y="53467"/>
                    </a:cubicBezTo>
                    <a:cubicBezTo>
                      <a:pt x="12891" y="53423"/>
                      <a:pt x="12802" y="53363"/>
                      <a:pt x="12712" y="53303"/>
                    </a:cubicBezTo>
                    <a:cubicBezTo>
                      <a:pt x="12593" y="53229"/>
                      <a:pt x="12489" y="53155"/>
                      <a:pt x="12385" y="53095"/>
                    </a:cubicBezTo>
                    <a:cubicBezTo>
                      <a:pt x="12310" y="53036"/>
                      <a:pt x="12236" y="52976"/>
                      <a:pt x="12161" y="52916"/>
                    </a:cubicBezTo>
                    <a:lnTo>
                      <a:pt x="12161" y="52916"/>
                    </a:lnTo>
                    <a:cubicBezTo>
                      <a:pt x="12087" y="52857"/>
                      <a:pt x="12027" y="52797"/>
                      <a:pt x="11953" y="52753"/>
                    </a:cubicBezTo>
                    <a:cubicBezTo>
                      <a:pt x="11849" y="52678"/>
                      <a:pt x="11760" y="52604"/>
                      <a:pt x="11655" y="52529"/>
                    </a:cubicBezTo>
                    <a:cubicBezTo>
                      <a:pt x="11626" y="52500"/>
                      <a:pt x="11581" y="52470"/>
                      <a:pt x="11551" y="52425"/>
                    </a:cubicBezTo>
                    <a:cubicBezTo>
                      <a:pt x="11343" y="52232"/>
                      <a:pt x="11149" y="52023"/>
                      <a:pt x="10941" y="51815"/>
                    </a:cubicBezTo>
                    <a:cubicBezTo>
                      <a:pt x="10926" y="51800"/>
                      <a:pt x="10911" y="51785"/>
                      <a:pt x="10896" y="51770"/>
                    </a:cubicBezTo>
                    <a:cubicBezTo>
                      <a:pt x="10822" y="51666"/>
                      <a:pt x="10747" y="51577"/>
                      <a:pt x="10688" y="51487"/>
                    </a:cubicBezTo>
                    <a:lnTo>
                      <a:pt x="10688" y="51487"/>
                    </a:lnTo>
                    <a:cubicBezTo>
                      <a:pt x="10628" y="51413"/>
                      <a:pt x="10569" y="51354"/>
                      <a:pt x="10509" y="51279"/>
                    </a:cubicBezTo>
                    <a:cubicBezTo>
                      <a:pt x="10420" y="51115"/>
                      <a:pt x="10316" y="50981"/>
                      <a:pt x="10122" y="50937"/>
                    </a:cubicBezTo>
                    <a:cubicBezTo>
                      <a:pt x="9959" y="50862"/>
                      <a:pt x="9795" y="50788"/>
                      <a:pt x="9646" y="50713"/>
                    </a:cubicBezTo>
                    <a:lnTo>
                      <a:pt x="9631" y="50728"/>
                    </a:lnTo>
                    <a:lnTo>
                      <a:pt x="9631" y="50713"/>
                    </a:lnTo>
                    <a:cubicBezTo>
                      <a:pt x="9527" y="50639"/>
                      <a:pt x="9408" y="50580"/>
                      <a:pt x="9304" y="50505"/>
                    </a:cubicBezTo>
                    <a:cubicBezTo>
                      <a:pt x="9244" y="50460"/>
                      <a:pt x="9184" y="50431"/>
                      <a:pt x="9140" y="50386"/>
                    </a:cubicBezTo>
                    <a:cubicBezTo>
                      <a:pt x="9065" y="50326"/>
                      <a:pt x="8991" y="50267"/>
                      <a:pt x="8931" y="50207"/>
                    </a:cubicBezTo>
                    <a:cubicBezTo>
                      <a:pt x="8812" y="50118"/>
                      <a:pt x="8708" y="50029"/>
                      <a:pt x="8589" y="49939"/>
                    </a:cubicBezTo>
                    <a:lnTo>
                      <a:pt x="8589" y="49954"/>
                    </a:lnTo>
                    <a:lnTo>
                      <a:pt x="8589" y="49939"/>
                    </a:lnTo>
                    <a:cubicBezTo>
                      <a:pt x="8455" y="49835"/>
                      <a:pt x="8321" y="49731"/>
                      <a:pt x="8202" y="49612"/>
                    </a:cubicBezTo>
                    <a:cubicBezTo>
                      <a:pt x="8172" y="49597"/>
                      <a:pt x="8157" y="49582"/>
                      <a:pt x="8143" y="49567"/>
                    </a:cubicBezTo>
                    <a:cubicBezTo>
                      <a:pt x="7919" y="49344"/>
                      <a:pt x="7711" y="49121"/>
                      <a:pt x="7488" y="48898"/>
                    </a:cubicBezTo>
                    <a:lnTo>
                      <a:pt x="7488" y="48898"/>
                    </a:lnTo>
                    <a:cubicBezTo>
                      <a:pt x="7428" y="48823"/>
                      <a:pt x="7369" y="48764"/>
                      <a:pt x="7309" y="48689"/>
                    </a:cubicBezTo>
                    <a:cubicBezTo>
                      <a:pt x="7279" y="48630"/>
                      <a:pt x="7249" y="48570"/>
                      <a:pt x="7205" y="48525"/>
                    </a:cubicBezTo>
                    <a:cubicBezTo>
                      <a:pt x="7056" y="48257"/>
                      <a:pt x="6907" y="48004"/>
                      <a:pt x="6773" y="47751"/>
                    </a:cubicBezTo>
                    <a:cubicBezTo>
                      <a:pt x="6714" y="47632"/>
                      <a:pt x="6654" y="47528"/>
                      <a:pt x="6609" y="47424"/>
                    </a:cubicBezTo>
                    <a:cubicBezTo>
                      <a:pt x="6535" y="47260"/>
                      <a:pt x="6461" y="47096"/>
                      <a:pt x="6386" y="46918"/>
                    </a:cubicBezTo>
                    <a:cubicBezTo>
                      <a:pt x="6356" y="46873"/>
                      <a:pt x="6341" y="46814"/>
                      <a:pt x="6327" y="46754"/>
                    </a:cubicBezTo>
                    <a:cubicBezTo>
                      <a:pt x="6282" y="46665"/>
                      <a:pt x="6252" y="46575"/>
                      <a:pt x="6222" y="46486"/>
                    </a:cubicBezTo>
                    <a:cubicBezTo>
                      <a:pt x="6208" y="46427"/>
                      <a:pt x="6178" y="46382"/>
                      <a:pt x="6163" y="46322"/>
                    </a:cubicBezTo>
                    <a:cubicBezTo>
                      <a:pt x="6133" y="46099"/>
                      <a:pt x="6118" y="45876"/>
                      <a:pt x="5999" y="45667"/>
                    </a:cubicBezTo>
                    <a:lnTo>
                      <a:pt x="5835" y="45548"/>
                    </a:lnTo>
                    <a:cubicBezTo>
                      <a:pt x="5746" y="45474"/>
                      <a:pt x="5642" y="45400"/>
                      <a:pt x="5553" y="45325"/>
                    </a:cubicBezTo>
                    <a:cubicBezTo>
                      <a:pt x="5478" y="45251"/>
                      <a:pt x="5419" y="45176"/>
                      <a:pt x="5344" y="45117"/>
                    </a:cubicBezTo>
                    <a:cubicBezTo>
                      <a:pt x="5255" y="44998"/>
                      <a:pt x="5151" y="44893"/>
                      <a:pt x="5061" y="44789"/>
                    </a:cubicBezTo>
                    <a:lnTo>
                      <a:pt x="4898" y="44566"/>
                    </a:lnTo>
                    <a:cubicBezTo>
                      <a:pt x="4823" y="44462"/>
                      <a:pt x="4764" y="44372"/>
                      <a:pt x="4689" y="44268"/>
                    </a:cubicBezTo>
                    <a:lnTo>
                      <a:pt x="4689" y="44283"/>
                    </a:lnTo>
                    <a:cubicBezTo>
                      <a:pt x="4630" y="44209"/>
                      <a:pt x="4570" y="44134"/>
                      <a:pt x="4526" y="44060"/>
                    </a:cubicBezTo>
                    <a:lnTo>
                      <a:pt x="4526" y="44060"/>
                    </a:lnTo>
                    <a:cubicBezTo>
                      <a:pt x="4466" y="43985"/>
                      <a:pt x="4406" y="43911"/>
                      <a:pt x="4347" y="43837"/>
                    </a:cubicBezTo>
                    <a:cubicBezTo>
                      <a:pt x="4273" y="43732"/>
                      <a:pt x="4198" y="43628"/>
                      <a:pt x="4124" y="43509"/>
                    </a:cubicBezTo>
                    <a:cubicBezTo>
                      <a:pt x="4064" y="43420"/>
                      <a:pt x="4019" y="43331"/>
                      <a:pt x="3960" y="43241"/>
                    </a:cubicBezTo>
                    <a:cubicBezTo>
                      <a:pt x="3945" y="43197"/>
                      <a:pt x="3930" y="43167"/>
                      <a:pt x="3900" y="43122"/>
                    </a:cubicBezTo>
                    <a:cubicBezTo>
                      <a:pt x="3856" y="43018"/>
                      <a:pt x="3796" y="42914"/>
                      <a:pt x="3737" y="42795"/>
                    </a:cubicBezTo>
                    <a:lnTo>
                      <a:pt x="3737" y="42795"/>
                    </a:lnTo>
                    <a:cubicBezTo>
                      <a:pt x="3632" y="42571"/>
                      <a:pt x="3528" y="42348"/>
                      <a:pt x="3424" y="42125"/>
                    </a:cubicBezTo>
                    <a:lnTo>
                      <a:pt x="3424" y="42125"/>
                    </a:lnTo>
                    <a:cubicBezTo>
                      <a:pt x="3379" y="42036"/>
                      <a:pt x="3335" y="41946"/>
                      <a:pt x="3305" y="41857"/>
                    </a:cubicBezTo>
                    <a:cubicBezTo>
                      <a:pt x="3245" y="41693"/>
                      <a:pt x="3186" y="41529"/>
                      <a:pt x="3141" y="41366"/>
                    </a:cubicBezTo>
                    <a:lnTo>
                      <a:pt x="2963" y="40934"/>
                    </a:lnTo>
                    <a:cubicBezTo>
                      <a:pt x="2903" y="40830"/>
                      <a:pt x="2829" y="40711"/>
                      <a:pt x="2754" y="40592"/>
                    </a:cubicBezTo>
                    <a:cubicBezTo>
                      <a:pt x="2546" y="40383"/>
                      <a:pt x="2352" y="40160"/>
                      <a:pt x="2144" y="39952"/>
                    </a:cubicBezTo>
                    <a:cubicBezTo>
                      <a:pt x="2114" y="39907"/>
                      <a:pt x="2070" y="39862"/>
                      <a:pt x="2040" y="39833"/>
                    </a:cubicBezTo>
                    <a:cubicBezTo>
                      <a:pt x="1980" y="39758"/>
                      <a:pt x="1921" y="39684"/>
                      <a:pt x="1876" y="39594"/>
                    </a:cubicBezTo>
                    <a:cubicBezTo>
                      <a:pt x="1802" y="39446"/>
                      <a:pt x="1727" y="39282"/>
                      <a:pt x="1653" y="39118"/>
                    </a:cubicBezTo>
                    <a:cubicBezTo>
                      <a:pt x="1608" y="38999"/>
                      <a:pt x="1578" y="38895"/>
                      <a:pt x="1534" y="38791"/>
                    </a:cubicBezTo>
                    <a:cubicBezTo>
                      <a:pt x="1519" y="38716"/>
                      <a:pt x="1504" y="38642"/>
                      <a:pt x="1489" y="38567"/>
                    </a:cubicBezTo>
                    <a:cubicBezTo>
                      <a:pt x="1444" y="38240"/>
                      <a:pt x="1385" y="37898"/>
                      <a:pt x="1355" y="37570"/>
                    </a:cubicBezTo>
                    <a:cubicBezTo>
                      <a:pt x="1325" y="37258"/>
                      <a:pt x="1191" y="37034"/>
                      <a:pt x="938" y="36856"/>
                    </a:cubicBezTo>
                    <a:lnTo>
                      <a:pt x="938" y="36856"/>
                    </a:lnTo>
                    <a:cubicBezTo>
                      <a:pt x="834" y="36707"/>
                      <a:pt x="715" y="36558"/>
                      <a:pt x="611" y="36409"/>
                    </a:cubicBezTo>
                    <a:cubicBezTo>
                      <a:pt x="551" y="36305"/>
                      <a:pt x="492" y="36201"/>
                      <a:pt x="447" y="36082"/>
                    </a:cubicBezTo>
                    <a:cubicBezTo>
                      <a:pt x="447" y="36067"/>
                      <a:pt x="447" y="36037"/>
                      <a:pt x="447" y="36007"/>
                    </a:cubicBezTo>
                    <a:cubicBezTo>
                      <a:pt x="120" y="35218"/>
                      <a:pt x="75" y="34370"/>
                      <a:pt x="15" y="33536"/>
                    </a:cubicBezTo>
                    <a:cubicBezTo>
                      <a:pt x="1" y="33119"/>
                      <a:pt x="90" y="32703"/>
                      <a:pt x="164" y="32286"/>
                    </a:cubicBezTo>
                    <a:lnTo>
                      <a:pt x="179" y="32286"/>
                    </a:lnTo>
                    <a:lnTo>
                      <a:pt x="164" y="32271"/>
                    </a:lnTo>
                    <a:cubicBezTo>
                      <a:pt x="209" y="32167"/>
                      <a:pt x="239" y="32063"/>
                      <a:pt x="268" y="31958"/>
                    </a:cubicBezTo>
                    <a:lnTo>
                      <a:pt x="611" y="31348"/>
                    </a:lnTo>
                    <a:cubicBezTo>
                      <a:pt x="626" y="31289"/>
                      <a:pt x="685" y="31229"/>
                      <a:pt x="670" y="31184"/>
                    </a:cubicBezTo>
                    <a:cubicBezTo>
                      <a:pt x="655" y="31110"/>
                      <a:pt x="596" y="31050"/>
                      <a:pt x="551" y="30976"/>
                    </a:cubicBezTo>
                    <a:lnTo>
                      <a:pt x="447" y="30753"/>
                    </a:lnTo>
                    <a:cubicBezTo>
                      <a:pt x="432" y="30693"/>
                      <a:pt x="432" y="30619"/>
                      <a:pt x="417" y="30559"/>
                    </a:cubicBezTo>
                    <a:cubicBezTo>
                      <a:pt x="313" y="30232"/>
                      <a:pt x="268" y="29889"/>
                      <a:pt x="283" y="29532"/>
                    </a:cubicBezTo>
                    <a:cubicBezTo>
                      <a:pt x="313" y="29175"/>
                      <a:pt x="313" y="28803"/>
                      <a:pt x="328" y="28431"/>
                    </a:cubicBezTo>
                    <a:cubicBezTo>
                      <a:pt x="358" y="28341"/>
                      <a:pt x="373" y="28252"/>
                      <a:pt x="388" y="28148"/>
                    </a:cubicBezTo>
                    <a:cubicBezTo>
                      <a:pt x="462" y="27925"/>
                      <a:pt x="536" y="27686"/>
                      <a:pt x="626" y="27463"/>
                    </a:cubicBezTo>
                    <a:lnTo>
                      <a:pt x="611" y="27463"/>
                    </a:lnTo>
                    <a:cubicBezTo>
                      <a:pt x="715" y="27240"/>
                      <a:pt x="834" y="27017"/>
                      <a:pt x="938" y="26793"/>
                    </a:cubicBezTo>
                    <a:cubicBezTo>
                      <a:pt x="983" y="26689"/>
                      <a:pt x="1042" y="26600"/>
                      <a:pt x="1102" y="26511"/>
                    </a:cubicBezTo>
                    <a:cubicBezTo>
                      <a:pt x="1236" y="26466"/>
                      <a:pt x="1236" y="26332"/>
                      <a:pt x="1251" y="26213"/>
                    </a:cubicBezTo>
                    <a:cubicBezTo>
                      <a:pt x="1266" y="26064"/>
                      <a:pt x="1266" y="25900"/>
                      <a:pt x="1281" y="25751"/>
                    </a:cubicBezTo>
                    <a:cubicBezTo>
                      <a:pt x="1385" y="24814"/>
                      <a:pt x="1489" y="23876"/>
                      <a:pt x="1608" y="22938"/>
                    </a:cubicBezTo>
                    <a:lnTo>
                      <a:pt x="1593" y="22938"/>
                    </a:lnTo>
                    <a:cubicBezTo>
                      <a:pt x="1653" y="22700"/>
                      <a:pt x="1712" y="22462"/>
                      <a:pt x="1772" y="22224"/>
                    </a:cubicBezTo>
                    <a:lnTo>
                      <a:pt x="1772" y="22239"/>
                    </a:lnTo>
                    <a:cubicBezTo>
                      <a:pt x="1802" y="22105"/>
                      <a:pt x="1846" y="21971"/>
                      <a:pt x="1876" y="21837"/>
                    </a:cubicBezTo>
                    <a:lnTo>
                      <a:pt x="1876" y="21852"/>
                    </a:lnTo>
                    <a:lnTo>
                      <a:pt x="2040" y="21346"/>
                    </a:lnTo>
                    <a:cubicBezTo>
                      <a:pt x="2084" y="21197"/>
                      <a:pt x="2144" y="21048"/>
                      <a:pt x="2204" y="20899"/>
                    </a:cubicBezTo>
                    <a:cubicBezTo>
                      <a:pt x="2233" y="20810"/>
                      <a:pt x="2278" y="20720"/>
                      <a:pt x="2308" y="2063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99"/>
              <p:cNvSpPr/>
              <p:nvPr/>
            </p:nvSpPr>
            <p:spPr>
              <a:xfrm>
                <a:off x="7291066" y="3415047"/>
                <a:ext cx="7678" cy="18428"/>
              </a:xfrm>
              <a:custGeom>
                <a:avLst/>
                <a:gdLst/>
                <a:ahLst/>
                <a:cxnLst/>
                <a:rect l="l" t="t" r="r" b="b"/>
                <a:pathLst>
                  <a:path w="180" h="432" extrusionOk="0">
                    <a:moveTo>
                      <a:pt x="1" y="0"/>
                    </a:moveTo>
                    <a:lnTo>
                      <a:pt x="179" y="432"/>
                    </a:lnTo>
                    <a:lnTo>
                      <a:pt x="1"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99"/>
              <p:cNvSpPr/>
              <p:nvPr/>
            </p:nvSpPr>
            <p:spPr>
              <a:xfrm>
                <a:off x="7706970" y="3942670"/>
                <a:ext cx="11475" cy="7038"/>
              </a:xfrm>
              <a:custGeom>
                <a:avLst/>
                <a:gdLst/>
                <a:ahLst/>
                <a:cxnLst/>
                <a:rect l="l" t="t" r="r" b="b"/>
                <a:pathLst>
                  <a:path w="269" h="165" extrusionOk="0">
                    <a:moveTo>
                      <a:pt x="0" y="0"/>
                    </a:moveTo>
                    <a:cubicBezTo>
                      <a:pt x="90" y="60"/>
                      <a:pt x="179" y="120"/>
                      <a:pt x="268" y="164"/>
                    </a:cubicBezTo>
                    <a:cubicBezTo>
                      <a:pt x="179" y="120"/>
                      <a:pt x="90" y="6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99"/>
              <p:cNvSpPr/>
              <p:nvPr/>
            </p:nvSpPr>
            <p:spPr>
              <a:xfrm>
                <a:off x="7333595" y="3513457"/>
                <a:ext cx="7038" cy="11475"/>
              </a:xfrm>
              <a:custGeom>
                <a:avLst/>
                <a:gdLst/>
                <a:ahLst/>
                <a:cxnLst/>
                <a:rect l="l" t="t" r="r" b="b"/>
                <a:pathLst>
                  <a:path w="165" h="269" extrusionOk="0">
                    <a:moveTo>
                      <a:pt x="1" y="0"/>
                    </a:moveTo>
                    <a:cubicBezTo>
                      <a:pt x="60" y="90"/>
                      <a:pt x="105" y="179"/>
                      <a:pt x="165" y="268"/>
                    </a:cubicBezTo>
                    <a:cubicBezTo>
                      <a:pt x="105" y="179"/>
                      <a:pt x="60" y="90"/>
                      <a:pt x="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99"/>
              <p:cNvSpPr/>
              <p:nvPr/>
            </p:nvSpPr>
            <p:spPr>
              <a:xfrm>
                <a:off x="7723478" y="3952182"/>
                <a:ext cx="11475" cy="7038"/>
              </a:xfrm>
              <a:custGeom>
                <a:avLst/>
                <a:gdLst/>
                <a:ahLst/>
                <a:cxnLst/>
                <a:rect l="l" t="t" r="r" b="b"/>
                <a:pathLst>
                  <a:path w="269" h="165" extrusionOk="0">
                    <a:moveTo>
                      <a:pt x="0" y="1"/>
                    </a:moveTo>
                    <a:cubicBezTo>
                      <a:pt x="90" y="60"/>
                      <a:pt x="179" y="120"/>
                      <a:pt x="268" y="164"/>
                    </a:cubicBezTo>
                    <a:cubicBezTo>
                      <a:pt x="179" y="120"/>
                      <a:pt x="90" y="60"/>
                      <a:pt x="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99"/>
              <p:cNvSpPr/>
              <p:nvPr/>
            </p:nvSpPr>
            <p:spPr>
              <a:xfrm>
                <a:off x="7430127" y="3651878"/>
                <a:ext cx="4479" cy="11475"/>
              </a:xfrm>
              <a:custGeom>
                <a:avLst/>
                <a:gdLst/>
                <a:ahLst/>
                <a:cxnLst/>
                <a:rect l="l" t="t" r="r" b="b"/>
                <a:pathLst>
                  <a:path w="105" h="269" extrusionOk="0">
                    <a:moveTo>
                      <a:pt x="0" y="0"/>
                    </a:moveTo>
                    <a:cubicBezTo>
                      <a:pt x="30" y="89"/>
                      <a:pt x="60" y="179"/>
                      <a:pt x="105" y="268"/>
                    </a:cubicBezTo>
                    <a:cubicBezTo>
                      <a:pt x="60" y="179"/>
                      <a:pt x="30" y="89"/>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99"/>
              <p:cNvSpPr/>
              <p:nvPr/>
            </p:nvSpPr>
            <p:spPr>
              <a:xfrm>
                <a:off x="7652966" y="1778773"/>
                <a:ext cx="11475" cy="9555"/>
              </a:xfrm>
              <a:custGeom>
                <a:avLst/>
                <a:gdLst/>
                <a:ahLst/>
                <a:cxnLst/>
                <a:rect l="l" t="t" r="r" b="b"/>
                <a:pathLst>
                  <a:path w="269" h="224" extrusionOk="0">
                    <a:moveTo>
                      <a:pt x="269" y="1"/>
                    </a:moveTo>
                    <a:cubicBezTo>
                      <a:pt x="180" y="75"/>
                      <a:pt x="90" y="149"/>
                      <a:pt x="1" y="224"/>
                    </a:cubicBezTo>
                    <a:cubicBezTo>
                      <a:pt x="90" y="149"/>
                      <a:pt x="180" y="75"/>
                      <a:pt x="26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99"/>
              <p:cNvSpPr/>
              <p:nvPr/>
            </p:nvSpPr>
            <p:spPr>
              <a:xfrm>
                <a:off x="7286630" y="2485469"/>
                <a:ext cx="7038" cy="11475"/>
              </a:xfrm>
              <a:custGeom>
                <a:avLst/>
                <a:gdLst/>
                <a:ahLst/>
                <a:cxnLst/>
                <a:rect l="l" t="t" r="r" b="b"/>
                <a:pathLst>
                  <a:path w="165" h="269" extrusionOk="0">
                    <a:moveTo>
                      <a:pt x="164" y="1"/>
                    </a:moveTo>
                    <a:lnTo>
                      <a:pt x="0" y="2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99"/>
              <p:cNvSpPr/>
              <p:nvPr/>
            </p:nvSpPr>
            <p:spPr>
              <a:xfrm>
                <a:off x="7258690" y="2548985"/>
                <a:ext cx="4479" cy="11432"/>
              </a:xfrm>
              <a:custGeom>
                <a:avLst/>
                <a:gdLst/>
                <a:ahLst/>
                <a:cxnLst/>
                <a:rect l="l" t="t" r="r" b="b"/>
                <a:pathLst>
                  <a:path w="105" h="268" extrusionOk="0">
                    <a:moveTo>
                      <a:pt x="105" y="0"/>
                    </a:moveTo>
                    <a:cubicBezTo>
                      <a:pt x="75" y="89"/>
                      <a:pt x="30" y="179"/>
                      <a:pt x="1" y="268"/>
                    </a:cubicBezTo>
                    <a:cubicBezTo>
                      <a:pt x="30" y="179"/>
                      <a:pt x="75" y="89"/>
                      <a:pt x="10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99"/>
              <p:cNvSpPr/>
              <p:nvPr/>
            </p:nvSpPr>
            <p:spPr>
              <a:xfrm>
                <a:off x="7411060" y="2084196"/>
                <a:ext cx="5119" cy="12115"/>
              </a:xfrm>
              <a:custGeom>
                <a:avLst/>
                <a:gdLst/>
                <a:ahLst/>
                <a:cxnLst/>
                <a:rect l="l" t="t" r="r" b="b"/>
                <a:pathLst>
                  <a:path w="120" h="284" extrusionOk="0">
                    <a:moveTo>
                      <a:pt x="120" y="0"/>
                    </a:moveTo>
                    <a:cubicBezTo>
                      <a:pt x="75" y="90"/>
                      <a:pt x="46" y="179"/>
                      <a:pt x="1" y="283"/>
                    </a:cubicBezTo>
                    <a:cubicBezTo>
                      <a:pt x="46" y="179"/>
                      <a:pt x="75" y="90"/>
                      <a:pt x="1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99"/>
              <p:cNvSpPr/>
              <p:nvPr/>
            </p:nvSpPr>
            <p:spPr>
              <a:xfrm>
                <a:off x="7387598" y="2196554"/>
                <a:ext cx="5119" cy="11475"/>
              </a:xfrm>
              <a:custGeom>
                <a:avLst/>
                <a:gdLst/>
                <a:ahLst/>
                <a:cxnLst/>
                <a:rect l="l" t="t" r="r" b="b"/>
                <a:pathLst>
                  <a:path w="120" h="269" extrusionOk="0">
                    <a:moveTo>
                      <a:pt x="119" y="1"/>
                    </a:moveTo>
                    <a:cubicBezTo>
                      <a:pt x="75" y="90"/>
                      <a:pt x="45" y="180"/>
                      <a:pt x="0" y="269"/>
                    </a:cubicBezTo>
                    <a:cubicBezTo>
                      <a:pt x="45" y="180"/>
                      <a:pt x="75" y="90"/>
                      <a:pt x="11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99"/>
              <p:cNvSpPr/>
              <p:nvPr/>
            </p:nvSpPr>
            <p:spPr>
              <a:xfrm>
                <a:off x="7329159" y="2417517"/>
                <a:ext cx="7038" cy="9598"/>
              </a:xfrm>
              <a:custGeom>
                <a:avLst/>
                <a:gdLst/>
                <a:ahLst/>
                <a:cxnLst/>
                <a:rect l="l" t="t" r="r" b="b"/>
                <a:pathLst>
                  <a:path w="165" h="225" extrusionOk="0">
                    <a:moveTo>
                      <a:pt x="164" y="1"/>
                    </a:moveTo>
                    <a:cubicBezTo>
                      <a:pt x="105" y="75"/>
                      <a:pt x="45" y="150"/>
                      <a:pt x="1" y="224"/>
                    </a:cubicBezTo>
                    <a:cubicBezTo>
                      <a:pt x="45" y="150"/>
                      <a:pt x="105" y="75"/>
                      <a:pt x="1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99"/>
              <p:cNvSpPr/>
              <p:nvPr/>
            </p:nvSpPr>
            <p:spPr>
              <a:xfrm>
                <a:off x="7885360" y="3588362"/>
                <a:ext cx="23547" cy="26064"/>
              </a:xfrm>
              <a:custGeom>
                <a:avLst/>
                <a:gdLst/>
                <a:ahLst/>
                <a:cxnLst/>
                <a:rect l="l" t="t" r="r" b="b"/>
                <a:pathLst>
                  <a:path w="552" h="611" extrusionOk="0">
                    <a:moveTo>
                      <a:pt x="492" y="611"/>
                    </a:moveTo>
                    <a:cubicBezTo>
                      <a:pt x="343" y="492"/>
                      <a:pt x="209" y="358"/>
                      <a:pt x="75" y="224"/>
                    </a:cubicBezTo>
                    <a:cubicBezTo>
                      <a:pt x="31" y="164"/>
                      <a:pt x="31" y="75"/>
                      <a:pt x="1" y="1"/>
                    </a:cubicBezTo>
                    <a:cubicBezTo>
                      <a:pt x="75" y="75"/>
                      <a:pt x="165" y="150"/>
                      <a:pt x="239" y="224"/>
                    </a:cubicBezTo>
                    <a:cubicBezTo>
                      <a:pt x="343" y="328"/>
                      <a:pt x="447" y="447"/>
                      <a:pt x="552" y="551"/>
                    </a:cubicBezTo>
                    <a:cubicBezTo>
                      <a:pt x="537" y="566"/>
                      <a:pt x="507" y="596"/>
                      <a:pt x="492" y="61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99"/>
              <p:cNvSpPr/>
              <p:nvPr/>
            </p:nvSpPr>
            <p:spPr>
              <a:xfrm>
                <a:off x="7494880" y="3748368"/>
                <a:ext cx="28623" cy="28623"/>
              </a:xfrm>
              <a:custGeom>
                <a:avLst/>
                <a:gdLst/>
                <a:ahLst/>
                <a:cxnLst/>
                <a:rect l="l" t="t" r="r" b="b"/>
                <a:pathLst>
                  <a:path w="671" h="671" extrusionOk="0">
                    <a:moveTo>
                      <a:pt x="1" y="1"/>
                    </a:moveTo>
                    <a:cubicBezTo>
                      <a:pt x="224" y="224"/>
                      <a:pt x="447" y="447"/>
                      <a:pt x="670" y="670"/>
                    </a:cubicBezTo>
                    <a:cubicBezTo>
                      <a:pt x="447" y="447"/>
                      <a:pt x="224" y="224"/>
                      <a:pt x="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99"/>
              <p:cNvSpPr/>
              <p:nvPr/>
            </p:nvSpPr>
            <p:spPr>
              <a:xfrm>
                <a:off x="7868212" y="3990275"/>
                <a:ext cx="21670" cy="1962"/>
              </a:xfrm>
              <a:custGeom>
                <a:avLst/>
                <a:gdLst/>
                <a:ahLst/>
                <a:cxnLst/>
                <a:rect l="l" t="t" r="r" b="b"/>
                <a:pathLst>
                  <a:path w="508" h="46" extrusionOk="0">
                    <a:moveTo>
                      <a:pt x="1" y="1"/>
                    </a:moveTo>
                    <a:cubicBezTo>
                      <a:pt x="165" y="16"/>
                      <a:pt x="343" y="31"/>
                      <a:pt x="507" y="45"/>
                    </a:cubicBezTo>
                    <a:cubicBezTo>
                      <a:pt x="343" y="31"/>
                      <a:pt x="165" y="16"/>
                      <a:pt x="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99"/>
              <p:cNvSpPr/>
              <p:nvPr/>
            </p:nvSpPr>
            <p:spPr>
              <a:xfrm>
                <a:off x="8087297" y="3898221"/>
                <a:ext cx="6996" cy="13992"/>
              </a:xfrm>
              <a:custGeom>
                <a:avLst/>
                <a:gdLst/>
                <a:ahLst/>
                <a:cxnLst/>
                <a:rect l="l" t="t" r="r" b="b"/>
                <a:pathLst>
                  <a:path w="164" h="328" extrusionOk="0">
                    <a:moveTo>
                      <a:pt x="0" y="328"/>
                    </a:moveTo>
                    <a:cubicBezTo>
                      <a:pt x="45" y="224"/>
                      <a:pt x="104" y="120"/>
                      <a:pt x="164" y="1"/>
                    </a:cubicBezTo>
                    <a:cubicBezTo>
                      <a:pt x="104" y="120"/>
                      <a:pt x="45" y="224"/>
                      <a:pt x="0" y="32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99"/>
              <p:cNvSpPr/>
              <p:nvPr/>
            </p:nvSpPr>
            <p:spPr>
              <a:xfrm>
                <a:off x="8084738" y="2635323"/>
                <a:ext cx="7038" cy="12115"/>
              </a:xfrm>
              <a:custGeom>
                <a:avLst/>
                <a:gdLst/>
                <a:ahLst/>
                <a:cxnLst/>
                <a:rect l="l" t="t" r="r" b="b"/>
                <a:pathLst>
                  <a:path w="165" h="284" extrusionOk="0">
                    <a:moveTo>
                      <a:pt x="1" y="283"/>
                    </a:moveTo>
                    <a:cubicBezTo>
                      <a:pt x="60" y="194"/>
                      <a:pt x="105" y="105"/>
                      <a:pt x="164" y="0"/>
                    </a:cubicBezTo>
                    <a:cubicBezTo>
                      <a:pt x="105" y="105"/>
                      <a:pt x="60" y="194"/>
                      <a:pt x="1" y="283"/>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99"/>
              <p:cNvSpPr/>
              <p:nvPr/>
            </p:nvSpPr>
            <p:spPr>
              <a:xfrm>
                <a:off x="8072666" y="2654348"/>
                <a:ext cx="7038" cy="9598"/>
              </a:xfrm>
              <a:custGeom>
                <a:avLst/>
                <a:gdLst/>
                <a:ahLst/>
                <a:cxnLst/>
                <a:rect l="l" t="t" r="r" b="b"/>
                <a:pathLst>
                  <a:path w="165" h="225" extrusionOk="0">
                    <a:moveTo>
                      <a:pt x="1" y="224"/>
                    </a:moveTo>
                    <a:cubicBezTo>
                      <a:pt x="60" y="150"/>
                      <a:pt x="120" y="75"/>
                      <a:pt x="165" y="1"/>
                    </a:cubicBezTo>
                    <a:cubicBezTo>
                      <a:pt x="120" y="75"/>
                      <a:pt x="60" y="150"/>
                      <a:pt x="1" y="224"/>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99"/>
              <p:cNvSpPr/>
              <p:nvPr/>
            </p:nvSpPr>
            <p:spPr>
              <a:xfrm>
                <a:off x="8072666" y="3921725"/>
                <a:ext cx="7678" cy="8915"/>
              </a:xfrm>
              <a:custGeom>
                <a:avLst/>
                <a:gdLst/>
                <a:ahLst/>
                <a:cxnLst/>
                <a:rect l="l" t="t" r="r" b="b"/>
                <a:pathLst>
                  <a:path w="180" h="209" extrusionOk="0">
                    <a:moveTo>
                      <a:pt x="1" y="209"/>
                    </a:moveTo>
                    <a:cubicBezTo>
                      <a:pt x="60" y="149"/>
                      <a:pt x="120" y="75"/>
                      <a:pt x="179" y="0"/>
                    </a:cubicBezTo>
                    <a:cubicBezTo>
                      <a:pt x="120" y="75"/>
                      <a:pt x="60" y="149"/>
                      <a:pt x="1" y="20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99"/>
              <p:cNvSpPr/>
              <p:nvPr/>
            </p:nvSpPr>
            <p:spPr>
              <a:xfrm>
                <a:off x="8094251" y="3358527"/>
                <a:ext cx="7038" cy="8915"/>
              </a:xfrm>
              <a:custGeom>
                <a:avLst/>
                <a:gdLst/>
                <a:ahLst/>
                <a:cxnLst/>
                <a:rect l="l" t="t" r="r" b="b"/>
                <a:pathLst>
                  <a:path w="165" h="209" extrusionOk="0">
                    <a:moveTo>
                      <a:pt x="1" y="209"/>
                    </a:moveTo>
                    <a:cubicBezTo>
                      <a:pt x="60" y="134"/>
                      <a:pt x="105" y="75"/>
                      <a:pt x="165" y="0"/>
                    </a:cubicBezTo>
                    <a:cubicBezTo>
                      <a:pt x="105" y="75"/>
                      <a:pt x="60" y="134"/>
                      <a:pt x="1" y="20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99"/>
              <p:cNvSpPr/>
              <p:nvPr/>
            </p:nvSpPr>
            <p:spPr>
              <a:xfrm>
                <a:off x="7258050" y="2769308"/>
                <a:ext cx="798804" cy="1149918"/>
              </a:xfrm>
              <a:custGeom>
                <a:avLst/>
                <a:gdLst/>
                <a:ahLst/>
                <a:cxnLst/>
                <a:rect l="l" t="t" r="r" b="b"/>
                <a:pathLst>
                  <a:path w="18726" h="26957" extrusionOk="0">
                    <a:moveTo>
                      <a:pt x="17371" y="22402"/>
                    </a:moveTo>
                    <a:cubicBezTo>
                      <a:pt x="17461" y="22834"/>
                      <a:pt x="17282" y="23087"/>
                      <a:pt x="16850" y="23116"/>
                    </a:cubicBezTo>
                    <a:cubicBezTo>
                      <a:pt x="16612" y="23131"/>
                      <a:pt x="16374" y="23146"/>
                      <a:pt x="16166" y="22968"/>
                    </a:cubicBezTo>
                    <a:cubicBezTo>
                      <a:pt x="16136" y="22953"/>
                      <a:pt x="16076" y="22938"/>
                      <a:pt x="16046" y="22938"/>
                    </a:cubicBezTo>
                    <a:cubicBezTo>
                      <a:pt x="15496" y="22982"/>
                      <a:pt x="14960" y="22908"/>
                      <a:pt x="14439" y="22774"/>
                    </a:cubicBezTo>
                    <a:lnTo>
                      <a:pt x="14439" y="22774"/>
                    </a:lnTo>
                    <a:cubicBezTo>
                      <a:pt x="14216" y="22700"/>
                      <a:pt x="13992" y="22625"/>
                      <a:pt x="13784" y="22551"/>
                    </a:cubicBezTo>
                    <a:lnTo>
                      <a:pt x="13769" y="22551"/>
                    </a:lnTo>
                    <a:lnTo>
                      <a:pt x="12400" y="21940"/>
                    </a:lnTo>
                    <a:lnTo>
                      <a:pt x="12400" y="21940"/>
                    </a:lnTo>
                    <a:lnTo>
                      <a:pt x="11417" y="21449"/>
                    </a:lnTo>
                    <a:lnTo>
                      <a:pt x="11402" y="21464"/>
                    </a:lnTo>
                    <a:lnTo>
                      <a:pt x="11417" y="21449"/>
                    </a:lnTo>
                    <a:cubicBezTo>
                      <a:pt x="11298" y="21360"/>
                      <a:pt x="11179" y="21300"/>
                      <a:pt x="11090" y="21196"/>
                    </a:cubicBezTo>
                    <a:cubicBezTo>
                      <a:pt x="11001" y="21077"/>
                      <a:pt x="10896" y="21077"/>
                      <a:pt x="10762" y="21077"/>
                    </a:cubicBezTo>
                    <a:cubicBezTo>
                      <a:pt x="10494" y="21092"/>
                      <a:pt x="10241" y="21092"/>
                      <a:pt x="9973" y="21092"/>
                    </a:cubicBezTo>
                    <a:cubicBezTo>
                      <a:pt x="9914" y="21092"/>
                      <a:pt x="9854" y="21107"/>
                      <a:pt x="9795" y="21122"/>
                    </a:cubicBezTo>
                    <a:cubicBezTo>
                      <a:pt x="9795" y="21122"/>
                      <a:pt x="9795" y="21122"/>
                      <a:pt x="9795" y="21122"/>
                    </a:cubicBezTo>
                    <a:cubicBezTo>
                      <a:pt x="9676" y="21181"/>
                      <a:pt x="9572" y="21256"/>
                      <a:pt x="9467" y="21330"/>
                    </a:cubicBezTo>
                    <a:lnTo>
                      <a:pt x="9467" y="21345"/>
                    </a:lnTo>
                    <a:lnTo>
                      <a:pt x="9452" y="21330"/>
                    </a:lnTo>
                    <a:cubicBezTo>
                      <a:pt x="9378" y="21405"/>
                      <a:pt x="9304" y="21479"/>
                      <a:pt x="9229" y="21568"/>
                    </a:cubicBezTo>
                    <a:cubicBezTo>
                      <a:pt x="9214" y="21583"/>
                      <a:pt x="9199" y="21598"/>
                      <a:pt x="9199" y="21613"/>
                    </a:cubicBezTo>
                    <a:cubicBezTo>
                      <a:pt x="8946" y="21881"/>
                      <a:pt x="8902" y="22208"/>
                      <a:pt x="8976" y="22566"/>
                    </a:cubicBezTo>
                    <a:lnTo>
                      <a:pt x="8961" y="22566"/>
                    </a:lnTo>
                    <a:cubicBezTo>
                      <a:pt x="9021" y="23235"/>
                      <a:pt x="9244" y="23831"/>
                      <a:pt x="9676" y="24337"/>
                    </a:cubicBezTo>
                    <a:lnTo>
                      <a:pt x="9676" y="24337"/>
                    </a:lnTo>
                    <a:cubicBezTo>
                      <a:pt x="9750" y="24426"/>
                      <a:pt x="9825" y="24516"/>
                      <a:pt x="9899" y="24605"/>
                    </a:cubicBezTo>
                    <a:lnTo>
                      <a:pt x="9914" y="24605"/>
                    </a:lnTo>
                    <a:lnTo>
                      <a:pt x="9899" y="24605"/>
                    </a:lnTo>
                    <a:cubicBezTo>
                      <a:pt x="9973" y="24694"/>
                      <a:pt x="10048" y="24769"/>
                      <a:pt x="10122" y="24843"/>
                    </a:cubicBezTo>
                    <a:cubicBezTo>
                      <a:pt x="10137" y="24858"/>
                      <a:pt x="10152" y="24873"/>
                      <a:pt x="10167" y="24873"/>
                    </a:cubicBezTo>
                    <a:cubicBezTo>
                      <a:pt x="10241" y="24932"/>
                      <a:pt x="10331" y="24992"/>
                      <a:pt x="10405" y="25051"/>
                    </a:cubicBezTo>
                    <a:cubicBezTo>
                      <a:pt x="10509" y="25126"/>
                      <a:pt x="10614" y="25200"/>
                      <a:pt x="10733" y="25290"/>
                    </a:cubicBezTo>
                    <a:cubicBezTo>
                      <a:pt x="10777" y="25319"/>
                      <a:pt x="10837" y="25349"/>
                      <a:pt x="10881" y="25379"/>
                    </a:cubicBezTo>
                    <a:cubicBezTo>
                      <a:pt x="10986" y="25438"/>
                      <a:pt x="11075" y="25483"/>
                      <a:pt x="11164" y="25543"/>
                    </a:cubicBezTo>
                    <a:cubicBezTo>
                      <a:pt x="11254" y="25602"/>
                      <a:pt x="11358" y="25662"/>
                      <a:pt x="11447" y="25706"/>
                    </a:cubicBezTo>
                    <a:lnTo>
                      <a:pt x="11447" y="25691"/>
                    </a:lnTo>
                    <a:lnTo>
                      <a:pt x="11447" y="25706"/>
                    </a:lnTo>
                    <a:cubicBezTo>
                      <a:pt x="11581" y="25781"/>
                      <a:pt x="11700" y="25855"/>
                      <a:pt x="11834" y="25930"/>
                    </a:cubicBezTo>
                    <a:lnTo>
                      <a:pt x="11834" y="25930"/>
                    </a:lnTo>
                    <a:lnTo>
                      <a:pt x="12325" y="26153"/>
                    </a:lnTo>
                    <a:cubicBezTo>
                      <a:pt x="12415" y="26183"/>
                      <a:pt x="12519" y="26212"/>
                      <a:pt x="12608" y="26257"/>
                    </a:cubicBezTo>
                    <a:cubicBezTo>
                      <a:pt x="12727" y="26287"/>
                      <a:pt x="12861" y="26332"/>
                      <a:pt x="12995" y="26376"/>
                    </a:cubicBezTo>
                    <a:cubicBezTo>
                      <a:pt x="13144" y="26406"/>
                      <a:pt x="13308" y="26436"/>
                      <a:pt x="13471" y="26480"/>
                    </a:cubicBezTo>
                    <a:cubicBezTo>
                      <a:pt x="13590" y="26495"/>
                      <a:pt x="13695" y="26510"/>
                      <a:pt x="13814" y="26525"/>
                    </a:cubicBezTo>
                    <a:lnTo>
                      <a:pt x="13814" y="26525"/>
                    </a:lnTo>
                    <a:cubicBezTo>
                      <a:pt x="14037" y="26540"/>
                      <a:pt x="14260" y="26570"/>
                      <a:pt x="14469" y="26585"/>
                    </a:cubicBezTo>
                    <a:lnTo>
                      <a:pt x="14484" y="26585"/>
                    </a:lnTo>
                    <a:cubicBezTo>
                      <a:pt x="14915" y="26644"/>
                      <a:pt x="15347" y="26644"/>
                      <a:pt x="15779" y="26585"/>
                    </a:cubicBezTo>
                    <a:cubicBezTo>
                      <a:pt x="15913" y="26585"/>
                      <a:pt x="16032" y="26585"/>
                      <a:pt x="16166" y="26585"/>
                    </a:cubicBezTo>
                    <a:cubicBezTo>
                      <a:pt x="16106" y="26629"/>
                      <a:pt x="16061" y="26704"/>
                      <a:pt x="15987" y="26719"/>
                    </a:cubicBezTo>
                    <a:cubicBezTo>
                      <a:pt x="15883" y="26763"/>
                      <a:pt x="15779" y="26793"/>
                      <a:pt x="15674" y="26808"/>
                    </a:cubicBezTo>
                    <a:cubicBezTo>
                      <a:pt x="14558" y="26957"/>
                      <a:pt x="13486" y="26853"/>
                      <a:pt x="12429" y="26480"/>
                    </a:cubicBezTo>
                    <a:cubicBezTo>
                      <a:pt x="11685" y="26227"/>
                      <a:pt x="11045" y="25811"/>
                      <a:pt x="10405" y="25379"/>
                    </a:cubicBezTo>
                    <a:cubicBezTo>
                      <a:pt x="9512" y="24754"/>
                      <a:pt x="8946" y="23920"/>
                      <a:pt x="8753" y="22819"/>
                    </a:cubicBezTo>
                    <a:cubicBezTo>
                      <a:pt x="8693" y="22461"/>
                      <a:pt x="8708" y="22104"/>
                      <a:pt x="8827" y="21747"/>
                    </a:cubicBezTo>
                    <a:lnTo>
                      <a:pt x="8827" y="21747"/>
                    </a:lnTo>
                    <a:cubicBezTo>
                      <a:pt x="8991" y="21568"/>
                      <a:pt x="9155" y="21375"/>
                      <a:pt x="9319" y="21196"/>
                    </a:cubicBezTo>
                    <a:lnTo>
                      <a:pt x="9319" y="21196"/>
                    </a:lnTo>
                    <a:cubicBezTo>
                      <a:pt x="9378" y="21152"/>
                      <a:pt x="9452" y="21122"/>
                      <a:pt x="9572" y="21062"/>
                    </a:cubicBezTo>
                    <a:cubicBezTo>
                      <a:pt x="9408" y="21018"/>
                      <a:pt x="9319" y="21003"/>
                      <a:pt x="9229" y="20988"/>
                    </a:cubicBezTo>
                    <a:cubicBezTo>
                      <a:pt x="8961" y="20913"/>
                      <a:pt x="8693" y="20824"/>
                      <a:pt x="8425" y="20750"/>
                    </a:cubicBezTo>
                    <a:cubicBezTo>
                      <a:pt x="8351" y="20705"/>
                      <a:pt x="8277" y="20675"/>
                      <a:pt x="8217" y="20631"/>
                    </a:cubicBezTo>
                    <a:cubicBezTo>
                      <a:pt x="8128" y="20571"/>
                      <a:pt x="8038" y="20512"/>
                      <a:pt x="7949" y="20452"/>
                    </a:cubicBezTo>
                    <a:lnTo>
                      <a:pt x="7934" y="20467"/>
                    </a:lnTo>
                    <a:lnTo>
                      <a:pt x="7949" y="20452"/>
                    </a:lnTo>
                    <a:cubicBezTo>
                      <a:pt x="7726" y="20258"/>
                      <a:pt x="7503" y="20050"/>
                      <a:pt x="7279" y="19857"/>
                    </a:cubicBezTo>
                    <a:lnTo>
                      <a:pt x="7279" y="19857"/>
                    </a:lnTo>
                    <a:lnTo>
                      <a:pt x="7294" y="19857"/>
                    </a:lnTo>
                    <a:cubicBezTo>
                      <a:pt x="7205" y="19752"/>
                      <a:pt x="7130" y="19633"/>
                      <a:pt x="7056" y="19529"/>
                    </a:cubicBezTo>
                    <a:cubicBezTo>
                      <a:pt x="7011" y="19455"/>
                      <a:pt x="6982" y="19380"/>
                      <a:pt x="6952" y="19321"/>
                    </a:cubicBezTo>
                    <a:cubicBezTo>
                      <a:pt x="6907" y="19217"/>
                      <a:pt x="6877" y="19127"/>
                      <a:pt x="6833" y="19038"/>
                    </a:cubicBezTo>
                    <a:cubicBezTo>
                      <a:pt x="6818" y="18978"/>
                      <a:pt x="6803" y="18934"/>
                      <a:pt x="6788" y="18874"/>
                    </a:cubicBezTo>
                    <a:cubicBezTo>
                      <a:pt x="6758" y="18651"/>
                      <a:pt x="6729" y="18428"/>
                      <a:pt x="6684" y="18204"/>
                    </a:cubicBezTo>
                    <a:cubicBezTo>
                      <a:pt x="6684" y="18160"/>
                      <a:pt x="6609" y="18130"/>
                      <a:pt x="6565" y="18085"/>
                    </a:cubicBezTo>
                    <a:lnTo>
                      <a:pt x="6565" y="18100"/>
                    </a:lnTo>
                    <a:lnTo>
                      <a:pt x="6565" y="18085"/>
                    </a:lnTo>
                    <a:cubicBezTo>
                      <a:pt x="6401" y="18011"/>
                      <a:pt x="6237" y="17951"/>
                      <a:pt x="6074" y="17877"/>
                    </a:cubicBezTo>
                    <a:lnTo>
                      <a:pt x="6074" y="17877"/>
                    </a:lnTo>
                    <a:cubicBezTo>
                      <a:pt x="5999" y="17862"/>
                      <a:pt x="5940" y="17832"/>
                      <a:pt x="5865" y="17832"/>
                    </a:cubicBezTo>
                    <a:cubicBezTo>
                      <a:pt x="5419" y="17817"/>
                      <a:pt x="4987" y="17907"/>
                      <a:pt x="4555" y="18041"/>
                    </a:cubicBezTo>
                    <a:cubicBezTo>
                      <a:pt x="4421" y="18070"/>
                      <a:pt x="4287" y="18175"/>
                      <a:pt x="4153" y="18249"/>
                    </a:cubicBezTo>
                    <a:cubicBezTo>
                      <a:pt x="4049" y="18175"/>
                      <a:pt x="4049" y="18070"/>
                      <a:pt x="4153" y="17996"/>
                    </a:cubicBezTo>
                    <a:cubicBezTo>
                      <a:pt x="4287" y="17907"/>
                      <a:pt x="4421" y="17832"/>
                      <a:pt x="4555" y="17773"/>
                    </a:cubicBezTo>
                    <a:cubicBezTo>
                      <a:pt x="4719" y="17713"/>
                      <a:pt x="4883" y="17669"/>
                      <a:pt x="5047" y="17609"/>
                    </a:cubicBezTo>
                    <a:cubicBezTo>
                      <a:pt x="5151" y="17594"/>
                      <a:pt x="5255" y="17579"/>
                      <a:pt x="5344" y="17549"/>
                    </a:cubicBezTo>
                    <a:cubicBezTo>
                      <a:pt x="5478" y="17535"/>
                      <a:pt x="5627" y="17520"/>
                      <a:pt x="5761" y="17505"/>
                    </a:cubicBezTo>
                    <a:cubicBezTo>
                      <a:pt x="6014" y="17564"/>
                      <a:pt x="6282" y="17609"/>
                      <a:pt x="6535" y="17669"/>
                    </a:cubicBezTo>
                    <a:cubicBezTo>
                      <a:pt x="6595" y="17698"/>
                      <a:pt x="6639" y="17728"/>
                      <a:pt x="6714" y="17773"/>
                    </a:cubicBezTo>
                    <a:cubicBezTo>
                      <a:pt x="6758" y="17549"/>
                      <a:pt x="6803" y="17356"/>
                      <a:pt x="6833" y="17162"/>
                    </a:cubicBezTo>
                    <a:lnTo>
                      <a:pt x="6937" y="16835"/>
                    </a:lnTo>
                    <a:cubicBezTo>
                      <a:pt x="6996" y="16686"/>
                      <a:pt x="7056" y="16552"/>
                      <a:pt x="7116" y="16403"/>
                    </a:cubicBezTo>
                    <a:lnTo>
                      <a:pt x="7116" y="16403"/>
                    </a:lnTo>
                    <a:cubicBezTo>
                      <a:pt x="7235" y="16195"/>
                      <a:pt x="7339" y="15972"/>
                      <a:pt x="7458" y="15748"/>
                    </a:cubicBezTo>
                    <a:lnTo>
                      <a:pt x="7443" y="15733"/>
                    </a:lnTo>
                    <a:lnTo>
                      <a:pt x="7458" y="15748"/>
                    </a:lnTo>
                    <a:cubicBezTo>
                      <a:pt x="7547" y="15659"/>
                      <a:pt x="7622" y="15555"/>
                      <a:pt x="7711" y="15466"/>
                    </a:cubicBezTo>
                    <a:cubicBezTo>
                      <a:pt x="7726" y="15451"/>
                      <a:pt x="7756" y="15421"/>
                      <a:pt x="7771" y="15406"/>
                    </a:cubicBezTo>
                    <a:cubicBezTo>
                      <a:pt x="7800" y="15391"/>
                      <a:pt x="7830" y="15361"/>
                      <a:pt x="7845" y="15346"/>
                    </a:cubicBezTo>
                    <a:cubicBezTo>
                      <a:pt x="7443" y="15257"/>
                      <a:pt x="7026" y="15168"/>
                      <a:pt x="6624" y="15064"/>
                    </a:cubicBezTo>
                    <a:lnTo>
                      <a:pt x="6624" y="15064"/>
                    </a:lnTo>
                    <a:cubicBezTo>
                      <a:pt x="6401" y="14930"/>
                      <a:pt x="6178" y="14781"/>
                      <a:pt x="5955" y="14632"/>
                    </a:cubicBezTo>
                    <a:cubicBezTo>
                      <a:pt x="5940" y="14617"/>
                      <a:pt x="5925" y="14602"/>
                      <a:pt x="5910" y="14587"/>
                    </a:cubicBezTo>
                    <a:cubicBezTo>
                      <a:pt x="5776" y="14409"/>
                      <a:pt x="5642" y="14245"/>
                      <a:pt x="5523" y="14081"/>
                    </a:cubicBezTo>
                    <a:lnTo>
                      <a:pt x="5523" y="14081"/>
                    </a:lnTo>
                    <a:cubicBezTo>
                      <a:pt x="5419" y="13858"/>
                      <a:pt x="5300" y="13635"/>
                      <a:pt x="5195" y="13411"/>
                    </a:cubicBezTo>
                    <a:lnTo>
                      <a:pt x="5195" y="13411"/>
                    </a:lnTo>
                    <a:cubicBezTo>
                      <a:pt x="5106" y="13054"/>
                      <a:pt x="5002" y="12682"/>
                      <a:pt x="4913" y="12325"/>
                    </a:cubicBezTo>
                    <a:cubicBezTo>
                      <a:pt x="4779" y="12295"/>
                      <a:pt x="4645" y="12265"/>
                      <a:pt x="4496" y="12221"/>
                    </a:cubicBezTo>
                    <a:cubicBezTo>
                      <a:pt x="4421" y="12206"/>
                      <a:pt x="4332" y="12161"/>
                      <a:pt x="4258" y="12161"/>
                    </a:cubicBezTo>
                    <a:cubicBezTo>
                      <a:pt x="4020" y="12161"/>
                      <a:pt x="3766" y="12176"/>
                      <a:pt x="3528" y="12191"/>
                    </a:cubicBezTo>
                    <a:cubicBezTo>
                      <a:pt x="3394" y="12206"/>
                      <a:pt x="3305" y="12161"/>
                      <a:pt x="3305" y="12027"/>
                    </a:cubicBezTo>
                    <a:cubicBezTo>
                      <a:pt x="3290" y="11834"/>
                      <a:pt x="3246" y="11640"/>
                      <a:pt x="3260" y="11447"/>
                    </a:cubicBezTo>
                    <a:cubicBezTo>
                      <a:pt x="3320" y="10955"/>
                      <a:pt x="3171" y="10524"/>
                      <a:pt x="2873" y="10152"/>
                    </a:cubicBezTo>
                    <a:cubicBezTo>
                      <a:pt x="2784" y="10033"/>
                      <a:pt x="2650" y="9943"/>
                      <a:pt x="2546" y="9839"/>
                    </a:cubicBezTo>
                    <a:cubicBezTo>
                      <a:pt x="2531" y="9824"/>
                      <a:pt x="2516" y="9809"/>
                      <a:pt x="2501" y="9794"/>
                    </a:cubicBezTo>
                    <a:cubicBezTo>
                      <a:pt x="2427" y="9660"/>
                      <a:pt x="2338" y="9541"/>
                      <a:pt x="2278" y="9407"/>
                    </a:cubicBezTo>
                    <a:cubicBezTo>
                      <a:pt x="2099" y="9035"/>
                      <a:pt x="2099" y="9005"/>
                      <a:pt x="1683" y="9035"/>
                    </a:cubicBezTo>
                    <a:cubicBezTo>
                      <a:pt x="1281" y="9050"/>
                      <a:pt x="968" y="8916"/>
                      <a:pt x="700" y="8633"/>
                    </a:cubicBezTo>
                    <a:cubicBezTo>
                      <a:pt x="626" y="8559"/>
                      <a:pt x="566" y="8470"/>
                      <a:pt x="507" y="8380"/>
                    </a:cubicBezTo>
                    <a:cubicBezTo>
                      <a:pt x="179" y="7830"/>
                      <a:pt x="1" y="7249"/>
                      <a:pt x="75" y="6609"/>
                    </a:cubicBezTo>
                    <a:cubicBezTo>
                      <a:pt x="105" y="6594"/>
                      <a:pt x="135" y="6564"/>
                      <a:pt x="179" y="6549"/>
                    </a:cubicBezTo>
                    <a:cubicBezTo>
                      <a:pt x="194" y="6683"/>
                      <a:pt x="209" y="6803"/>
                      <a:pt x="224" y="6936"/>
                    </a:cubicBezTo>
                    <a:cubicBezTo>
                      <a:pt x="224" y="6951"/>
                      <a:pt x="224" y="6966"/>
                      <a:pt x="224" y="6996"/>
                    </a:cubicBezTo>
                    <a:cubicBezTo>
                      <a:pt x="269" y="7145"/>
                      <a:pt x="298" y="7294"/>
                      <a:pt x="328" y="7457"/>
                    </a:cubicBezTo>
                    <a:cubicBezTo>
                      <a:pt x="343" y="7502"/>
                      <a:pt x="358" y="7547"/>
                      <a:pt x="373" y="7606"/>
                    </a:cubicBezTo>
                    <a:cubicBezTo>
                      <a:pt x="417" y="7696"/>
                      <a:pt x="462" y="7800"/>
                      <a:pt x="492" y="7889"/>
                    </a:cubicBezTo>
                    <a:cubicBezTo>
                      <a:pt x="566" y="8023"/>
                      <a:pt x="641" y="8142"/>
                      <a:pt x="700" y="8261"/>
                    </a:cubicBezTo>
                    <a:cubicBezTo>
                      <a:pt x="923" y="8618"/>
                      <a:pt x="1236" y="8827"/>
                      <a:pt x="1683" y="8797"/>
                    </a:cubicBezTo>
                    <a:cubicBezTo>
                      <a:pt x="1772" y="8782"/>
                      <a:pt x="1861" y="8797"/>
                      <a:pt x="1951" y="8797"/>
                    </a:cubicBezTo>
                    <a:cubicBezTo>
                      <a:pt x="2129" y="8797"/>
                      <a:pt x="2263" y="8872"/>
                      <a:pt x="2352" y="9020"/>
                    </a:cubicBezTo>
                    <a:cubicBezTo>
                      <a:pt x="2442" y="9154"/>
                      <a:pt x="2591" y="9259"/>
                      <a:pt x="2695" y="9363"/>
                    </a:cubicBezTo>
                    <a:lnTo>
                      <a:pt x="2695" y="9363"/>
                    </a:lnTo>
                    <a:cubicBezTo>
                      <a:pt x="2814" y="9467"/>
                      <a:pt x="2918" y="9556"/>
                      <a:pt x="3022" y="9660"/>
                    </a:cubicBezTo>
                    <a:cubicBezTo>
                      <a:pt x="3067" y="9690"/>
                      <a:pt x="3097" y="9720"/>
                      <a:pt x="3141" y="9750"/>
                    </a:cubicBezTo>
                    <a:cubicBezTo>
                      <a:pt x="3260" y="9869"/>
                      <a:pt x="3394" y="9973"/>
                      <a:pt x="3528" y="10092"/>
                    </a:cubicBezTo>
                    <a:cubicBezTo>
                      <a:pt x="3558" y="10122"/>
                      <a:pt x="3588" y="10152"/>
                      <a:pt x="3618" y="10181"/>
                    </a:cubicBezTo>
                    <a:cubicBezTo>
                      <a:pt x="3722" y="10315"/>
                      <a:pt x="3871" y="10405"/>
                      <a:pt x="3796" y="10613"/>
                    </a:cubicBezTo>
                    <a:cubicBezTo>
                      <a:pt x="3781" y="10643"/>
                      <a:pt x="3826" y="10717"/>
                      <a:pt x="3856" y="10762"/>
                    </a:cubicBezTo>
                    <a:cubicBezTo>
                      <a:pt x="3960" y="10896"/>
                      <a:pt x="4079" y="11030"/>
                      <a:pt x="4183" y="11179"/>
                    </a:cubicBezTo>
                    <a:lnTo>
                      <a:pt x="4198" y="11179"/>
                    </a:lnTo>
                    <a:lnTo>
                      <a:pt x="4407" y="11357"/>
                    </a:lnTo>
                    <a:cubicBezTo>
                      <a:pt x="4421" y="11372"/>
                      <a:pt x="4436" y="11387"/>
                      <a:pt x="4451" y="11402"/>
                    </a:cubicBezTo>
                    <a:lnTo>
                      <a:pt x="4674" y="11566"/>
                    </a:lnTo>
                    <a:cubicBezTo>
                      <a:pt x="4749" y="11625"/>
                      <a:pt x="4823" y="11670"/>
                      <a:pt x="4898" y="11729"/>
                    </a:cubicBezTo>
                    <a:cubicBezTo>
                      <a:pt x="4942" y="11729"/>
                      <a:pt x="5002" y="11744"/>
                      <a:pt x="5002" y="11729"/>
                    </a:cubicBezTo>
                    <a:cubicBezTo>
                      <a:pt x="5032" y="11625"/>
                      <a:pt x="5047" y="11506"/>
                      <a:pt x="5076" y="11387"/>
                    </a:cubicBezTo>
                    <a:cubicBezTo>
                      <a:pt x="5091" y="11328"/>
                      <a:pt x="5106" y="11268"/>
                      <a:pt x="5121" y="11223"/>
                    </a:cubicBezTo>
                    <a:cubicBezTo>
                      <a:pt x="5166" y="11134"/>
                      <a:pt x="5210" y="11045"/>
                      <a:pt x="5240" y="10955"/>
                    </a:cubicBezTo>
                    <a:cubicBezTo>
                      <a:pt x="5285" y="10896"/>
                      <a:pt x="5315" y="10836"/>
                      <a:pt x="5344" y="10777"/>
                    </a:cubicBezTo>
                    <a:cubicBezTo>
                      <a:pt x="5404" y="10747"/>
                      <a:pt x="5463" y="10702"/>
                      <a:pt x="5538" y="10643"/>
                    </a:cubicBezTo>
                    <a:cubicBezTo>
                      <a:pt x="5091" y="10345"/>
                      <a:pt x="4749" y="9988"/>
                      <a:pt x="4436" y="9616"/>
                    </a:cubicBezTo>
                    <a:cubicBezTo>
                      <a:pt x="4317" y="9467"/>
                      <a:pt x="4213" y="9318"/>
                      <a:pt x="4094" y="9169"/>
                    </a:cubicBezTo>
                    <a:lnTo>
                      <a:pt x="4079" y="9184"/>
                    </a:lnTo>
                    <a:cubicBezTo>
                      <a:pt x="4079" y="9184"/>
                      <a:pt x="4094" y="9169"/>
                      <a:pt x="4094" y="9169"/>
                    </a:cubicBezTo>
                    <a:cubicBezTo>
                      <a:pt x="3960" y="8961"/>
                      <a:pt x="3811" y="8738"/>
                      <a:pt x="3662" y="8514"/>
                    </a:cubicBezTo>
                    <a:lnTo>
                      <a:pt x="3647" y="8529"/>
                    </a:lnTo>
                    <a:lnTo>
                      <a:pt x="3662" y="8514"/>
                    </a:lnTo>
                    <a:cubicBezTo>
                      <a:pt x="3603" y="8425"/>
                      <a:pt x="3543" y="8336"/>
                      <a:pt x="3484" y="8246"/>
                    </a:cubicBezTo>
                    <a:lnTo>
                      <a:pt x="3499" y="8246"/>
                    </a:lnTo>
                    <a:cubicBezTo>
                      <a:pt x="3409" y="8112"/>
                      <a:pt x="3335" y="7993"/>
                      <a:pt x="3260" y="7859"/>
                    </a:cubicBezTo>
                    <a:lnTo>
                      <a:pt x="3260" y="7859"/>
                    </a:lnTo>
                    <a:cubicBezTo>
                      <a:pt x="3156" y="7636"/>
                      <a:pt x="3052" y="7428"/>
                      <a:pt x="2933" y="7204"/>
                    </a:cubicBezTo>
                    <a:lnTo>
                      <a:pt x="2933" y="7204"/>
                    </a:lnTo>
                    <a:cubicBezTo>
                      <a:pt x="2903" y="7115"/>
                      <a:pt x="2859" y="7026"/>
                      <a:pt x="2814" y="6936"/>
                    </a:cubicBezTo>
                    <a:cubicBezTo>
                      <a:pt x="2799" y="6877"/>
                      <a:pt x="2784" y="6817"/>
                      <a:pt x="2769" y="6773"/>
                    </a:cubicBezTo>
                    <a:cubicBezTo>
                      <a:pt x="2739" y="6654"/>
                      <a:pt x="2695" y="6535"/>
                      <a:pt x="2665" y="6430"/>
                    </a:cubicBezTo>
                    <a:lnTo>
                      <a:pt x="2665" y="6430"/>
                    </a:lnTo>
                    <a:cubicBezTo>
                      <a:pt x="2665" y="6401"/>
                      <a:pt x="2665" y="6371"/>
                      <a:pt x="2665" y="6356"/>
                    </a:cubicBezTo>
                    <a:cubicBezTo>
                      <a:pt x="2457" y="5627"/>
                      <a:pt x="2382" y="4882"/>
                      <a:pt x="2308" y="4138"/>
                    </a:cubicBezTo>
                    <a:cubicBezTo>
                      <a:pt x="2293" y="4034"/>
                      <a:pt x="2338" y="4019"/>
                      <a:pt x="2427" y="4034"/>
                    </a:cubicBezTo>
                    <a:cubicBezTo>
                      <a:pt x="2442" y="4049"/>
                      <a:pt x="2442" y="4064"/>
                      <a:pt x="2457" y="4079"/>
                    </a:cubicBezTo>
                    <a:cubicBezTo>
                      <a:pt x="2486" y="4198"/>
                      <a:pt x="2516" y="4302"/>
                      <a:pt x="2531" y="4406"/>
                    </a:cubicBezTo>
                    <a:lnTo>
                      <a:pt x="2531" y="4406"/>
                    </a:lnTo>
                    <a:cubicBezTo>
                      <a:pt x="2561" y="4555"/>
                      <a:pt x="2576" y="4719"/>
                      <a:pt x="2605" y="4867"/>
                    </a:cubicBezTo>
                    <a:cubicBezTo>
                      <a:pt x="2680" y="5254"/>
                      <a:pt x="2769" y="5627"/>
                      <a:pt x="2859" y="6014"/>
                    </a:cubicBezTo>
                    <a:lnTo>
                      <a:pt x="2859" y="5999"/>
                    </a:lnTo>
                    <a:lnTo>
                      <a:pt x="3141" y="6847"/>
                    </a:lnTo>
                    <a:cubicBezTo>
                      <a:pt x="3216" y="7011"/>
                      <a:pt x="3260" y="7190"/>
                      <a:pt x="3350" y="7338"/>
                    </a:cubicBezTo>
                    <a:cubicBezTo>
                      <a:pt x="3662" y="7859"/>
                      <a:pt x="3975" y="8380"/>
                      <a:pt x="4302" y="8886"/>
                    </a:cubicBezTo>
                    <a:cubicBezTo>
                      <a:pt x="4302" y="8901"/>
                      <a:pt x="4332" y="8916"/>
                      <a:pt x="4347" y="8916"/>
                    </a:cubicBezTo>
                    <a:cubicBezTo>
                      <a:pt x="4392" y="8991"/>
                      <a:pt x="4451" y="9065"/>
                      <a:pt x="4511" y="9154"/>
                    </a:cubicBezTo>
                    <a:lnTo>
                      <a:pt x="4511" y="9139"/>
                    </a:lnTo>
                    <a:cubicBezTo>
                      <a:pt x="4570" y="9214"/>
                      <a:pt x="4615" y="9288"/>
                      <a:pt x="4674" y="9363"/>
                    </a:cubicBezTo>
                    <a:lnTo>
                      <a:pt x="4674" y="9363"/>
                    </a:lnTo>
                    <a:cubicBezTo>
                      <a:pt x="4749" y="9452"/>
                      <a:pt x="4823" y="9556"/>
                      <a:pt x="4898" y="9646"/>
                    </a:cubicBezTo>
                    <a:cubicBezTo>
                      <a:pt x="4987" y="9809"/>
                      <a:pt x="5121" y="9928"/>
                      <a:pt x="5285" y="10018"/>
                    </a:cubicBezTo>
                    <a:lnTo>
                      <a:pt x="5553" y="10241"/>
                    </a:lnTo>
                    <a:lnTo>
                      <a:pt x="5568" y="10241"/>
                    </a:lnTo>
                    <a:lnTo>
                      <a:pt x="5553" y="10241"/>
                    </a:lnTo>
                    <a:cubicBezTo>
                      <a:pt x="5672" y="10330"/>
                      <a:pt x="5776" y="10405"/>
                      <a:pt x="5895" y="10479"/>
                    </a:cubicBezTo>
                    <a:cubicBezTo>
                      <a:pt x="5999" y="10524"/>
                      <a:pt x="6089" y="10598"/>
                      <a:pt x="6193" y="10643"/>
                    </a:cubicBezTo>
                    <a:cubicBezTo>
                      <a:pt x="6669" y="10821"/>
                      <a:pt x="7130" y="11000"/>
                      <a:pt x="7651" y="11015"/>
                    </a:cubicBezTo>
                    <a:cubicBezTo>
                      <a:pt x="7964" y="11060"/>
                      <a:pt x="8291" y="11119"/>
                      <a:pt x="8604" y="11015"/>
                    </a:cubicBezTo>
                    <a:cubicBezTo>
                      <a:pt x="8961" y="10941"/>
                      <a:pt x="9319" y="10911"/>
                      <a:pt x="9616" y="10658"/>
                    </a:cubicBezTo>
                    <a:cubicBezTo>
                      <a:pt x="9646" y="10583"/>
                      <a:pt x="9661" y="10494"/>
                      <a:pt x="9691" y="10405"/>
                    </a:cubicBezTo>
                    <a:cubicBezTo>
                      <a:pt x="9765" y="10330"/>
                      <a:pt x="9839" y="10256"/>
                      <a:pt x="9914" y="10181"/>
                    </a:cubicBezTo>
                    <a:cubicBezTo>
                      <a:pt x="10063" y="10107"/>
                      <a:pt x="10212" y="10033"/>
                      <a:pt x="10360" y="9958"/>
                    </a:cubicBezTo>
                    <a:lnTo>
                      <a:pt x="10688" y="9913"/>
                    </a:lnTo>
                    <a:lnTo>
                      <a:pt x="10688" y="9913"/>
                    </a:lnTo>
                    <a:cubicBezTo>
                      <a:pt x="10807" y="9884"/>
                      <a:pt x="10911" y="9839"/>
                      <a:pt x="11030" y="9809"/>
                    </a:cubicBezTo>
                    <a:lnTo>
                      <a:pt x="11030" y="9809"/>
                    </a:lnTo>
                    <a:cubicBezTo>
                      <a:pt x="11149" y="9750"/>
                      <a:pt x="11283" y="9690"/>
                      <a:pt x="11417" y="9631"/>
                    </a:cubicBezTo>
                    <a:cubicBezTo>
                      <a:pt x="11670" y="9646"/>
                      <a:pt x="11894" y="9541"/>
                      <a:pt x="12117" y="9407"/>
                    </a:cubicBezTo>
                    <a:cubicBezTo>
                      <a:pt x="12236" y="9333"/>
                      <a:pt x="12355" y="9259"/>
                      <a:pt x="12519" y="9154"/>
                    </a:cubicBezTo>
                    <a:cubicBezTo>
                      <a:pt x="12295" y="9095"/>
                      <a:pt x="12132" y="9050"/>
                      <a:pt x="11953" y="9020"/>
                    </a:cubicBezTo>
                    <a:lnTo>
                      <a:pt x="11953" y="9020"/>
                    </a:lnTo>
                    <a:cubicBezTo>
                      <a:pt x="11864" y="8976"/>
                      <a:pt x="11775" y="8946"/>
                      <a:pt x="11685" y="8901"/>
                    </a:cubicBezTo>
                    <a:cubicBezTo>
                      <a:pt x="11685" y="8901"/>
                      <a:pt x="11685" y="8901"/>
                      <a:pt x="11685" y="8901"/>
                    </a:cubicBezTo>
                    <a:cubicBezTo>
                      <a:pt x="11343" y="8663"/>
                      <a:pt x="10986" y="8425"/>
                      <a:pt x="10643" y="8187"/>
                    </a:cubicBezTo>
                    <a:lnTo>
                      <a:pt x="9929" y="7472"/>
                    </a:lnTo>
                    <a:lnTo>
                      <a:pt x="9914" y="7487"/>
                    </a:lnTo>
                    <a:lnTo>
                      <a:pt x="9929" y="7472"/>
                    </a:lnTo>
                    <a:cubicBezTo>
                      <a:pt x="9869" y="7383"/>
                      <a:pt x="9810" y="7294"/>
                      <a:pt x="9750" y="7204"/>
                    </a:cubicBezTo>
                    <a:cubicBezTo>
                      <a:pt x="9691" y="7100"/>
                      <a:pt x="9646" y="6981"/>
                      <a:pt x="9586" y="6877"/>
                    </a:cubicBezTo>
                    <a:cubicBezTo>
                      <a:pt x="9512" y="6669"/>
                      <a:pt x="9438" y="6460"/>
                      <a:pt x="9348" y="6252"/>
                    </a:cubicBezTo>
                    <a:cubicBezTo>
                      <a:pt x="9244" y="6296"/>
                      <a:pt x="9155" y="6341"/>
                      <a:pt x="9080" y="6371"/>
                    </a:cubicBezTo>
                    <a:lnTo>
                      <a:pt x="9080" y="6371"/>
                    </a:lnTo>
                    <a:cubicBezTo>
                      <a:pt x="8976" y="6386"/>
                      <a:pt x="8887" y="6401"/>
                      <a:pt x="8783" y="6430"/>
                    </a:cubicBezTo>
                    <a:cubicBezTo>
                      <a:pt x="8530" y="6505"/>
                      <a:pt x="8262" y="6520"/>
                      <a:pt x="8009" y="6490"/>
                    </a:cubicBezTo>
                    <a:cubicBezTo>
                      <a:pt x="7830" y="6460"/>
                      <a:pt x="7666" y="6416"/>
                      <a:pt x="7503" y="6371"/>
                    </a:cubicBezTo>
                    <a:lnTo>
                      <a:pt x="7503" y="6371"/>
                    </a:lnTo>
                    <a:cubicBezTo>
                      <a:pt x="7175" y="6192"/>
                      <a:pt x="6848" y="5999"/>
                      <a:pt x="6520" y="5820"/>
                    </a:cubicBezTo>
                    <a:lnTo>
                      <a:pt x="6505" y="5835"/>
                    </a:lnTo>
                    <a:lnTo>
                      <a:pt x="6520" y="5820"/>
                    </a:lnTo>
                    <a:cubicBezTo>
                      <a:pt x="6342" y="5627"/>
                      <a:pt x="6178" y="5418"/>
                      <a:pt x="6014" y="5225"/>
                    </a:cubicBezTo>
                    <a:cubicBezTo>
                      <a:pt x="5969" y="5180"/>
                      <a:pt x="5940" y="5121"/>
                      <a:pt x="5910" y="5061"/>
                    </a:cubicBezTo>
                    <a:cubicBezTo>
                      <a:pt x="5821" y="4882"/>
                      <a:pt x="5716" y="4689"/>
                      <a:pt x="5627" y="4510"/>
                    </a:cubicBezTo>
                    <a:lnTo>
                      <a:pt x="5627" y="4510"/>
                    </a:lnTo>
                    <a:cubicBezTo>
                      <a:pt x="5597" y="4406"/>
                      <a:pt x="5553" y="4287"/>
                      <a:pt x="5523" y="4183"/>
                    </a:cubicBezTo>
                    <a:lnTo>
                      <a:pt x="5523" y="4183"/>
                    </a:lnTo>
                    <a:cubicBezTo>
                      <a:pt x="5359" y="3662"/>
                      <a:pt x="5389" y="3141"/>
                      <a:pt x="5389" y="2605"/>
                    </a:cubicBezTo>
                    <a:cubicBezTo>
                      <a:pt x="5404" y="2337"/>
                      <a:pt x="5389" y="2054"/>
                      <a:pt x="5419" y="1786"/>
                    </a:cubicBezTo>
                    <a:cubicBezTo>
                      <a:pt x="5448" y="1518"/>
                      <a:pt x="5344" y="1310"/>
                      <a:pt x="5151" y="1131"/>
                    </a:cubicBezTo>
                    <a:cubicBezTo>
                      <a:pt x="4883" y="893"/>
                      <a:pt x="4600" y="655"/>
                      <a:pt x="4317" y="432"/>
                    </a:cubicBezTo>
                    <a:lnTo>
                      <a:pt x="4302" y="432"/>
                    </a:lnTo>
                    <a:lnTo>
                      <a:pt x="4317" y="432"/>
                    </a:lnTo>
                    <a:cubicBezTo>
                      <a:pt x="4198" y="298"/>
                      <a:pt x="4094" y="179"/>
                      <a:pt x="3975" y="60"/>
                    </a:cubicBezTo>
                    <a:lnTo>
                      <a:pt x="4034" y="0"/>
                    </a:lnTo>
                    <a:cubicBezTo>
                      <a:pt x="4079" y="30"/>
                      <a:pt x="4139" y="60"/>
                      <a:pt x="4183" y="75"/>
                    </a:cubicBezTo>
                    <a:cubicBezTo>
                      <a:pt x="4198" y="89"/>
                      <a:pt x="4213" y="104"/>
                      <a:pt x="4243" y="119"/>
                    </a:cubicBezTo>
                    <a:cubicBezTo>
                      <a:pt x="4317" y="179"/>
                      <a:pt x="4392" y="238"/>
                      <a:pt x="4466" y="298"/>
                    </a:cubicBezTo>
                    <a:cubicBezTo>
                      <a:pt x="4481" y="313"/>
                      <a:pt x="4496" y="328"/>
                      <a:pt x="4511" y="342"/>
                    </a:cubicBezTo>
                    <a:cubicBezTo>
                      <a:pt x="4600" y="417"/>
                      <a:pt x="4689" y="491"/>
                      <a:pt x="4794" y="566"/>
                    </a:cubicBezTo>
                    <a:lnTo>
                      <a:pt x="4794" y="566"/>
                    </a:lnTo>
                    <a:cubicBezTo>
                      <a:pt x="4868" y="625"/>
                      <a:pt x="4942" y="685"/>
                      <a:pt x="5017" y="744"/>
                    </a:cubicBezTo>
                    <a:cubicBezTo>
                      <a:pt x="5032" y="759"/>
                      <a:pt x="5047" y="759"/>
                      <a:pt x="5061" y="774"/>
                    </a:cubicBezTo>
                    <a:cubicBezTo>
                      <a:pt x="5121" y="834"/>
                      <a:pt x="5195" y="908"/>
                      <a:pt x="5255" y="968"/>
                    </a:cubicBezTo>
                    <a:cubicBezTo>
                      <a:pt x="5538" y="1206"/>
                      <a:pt x="5702" y="1489"/>
                      <a:pt x="5687" y="1890"/>
                    </a:cubicBezTo>
                    <a:cubicBezTo>
                      <a:pt x="5657" y="2337"/>
                      <a:pt x="5657" y="2784"/>
                      <a:pt x="5657" y="3230"/>
                    </a:cubicBezTo>
                    <a:cubicBezTo>
                      <a:pt x="5657" y="3483"/>
                      <a:pt x="5672" y="3736"/>
                      <a:pt x="5791" y="3974"/>
                    </a:cubicBezTo>
                    <a:lnTo>
                      <a:pt x="5791" y="3960"/>
                    </a:lnTo>
                    <a:cubicBezTo>
                      <a:pt x="5821" y="4079"/>
                      <a:pt x="5865" y="4183"/>
                      <a:pt x="5895" y="4302"/>
                    </a:cubicBezTo>
                    <a:lnTo>
                      <a:pt x="6148" y="4793"/>
                    </a:lnTo>
                    <a:cubicBezTo>
                      <a:pt x="6208" y="4882"/>
                      <a:pt x="6267" y="4987"/>
                      <a:pt x="6342" y="5076"/>
                    </a:cubicBezTo>
                    <a:cubicBezTo>
                      <a:pt x="6386" y="5150"/>
                      <a:pt x="6431" y="5225"/>
                      <a:pt x="6490" y="5284"/>
                    </a:cubicBezTo>
                    <a:cubicBezTo>
                      <a:pt x="6580" y="5388"/>
                      <a:pt x="6669" y="5478"/>
                      <a:pt x="6773" y="5582"/>
                    </a:cubicBezTo>
                    <a:cubicBezTo>
                      <a:pt x="6907" y="5671"/>
                      <a:pt x="7056" y="5746"/>
                      <a:pt x="7190" y="5835"/>
                    </a:cubicBezTo>
                    <a:cubicBezTo>
                      <a:pt x="7309" y="5895"/>
                      <a:pt x="7428" y="5954"/>
                      <a:pt x="7547" y="6014"/>
                    </a:cubicBezTo>
                    <a:cubicBezTo>
                      <a:pt x="7592" y="6029"/>
                      <a:pt x="7651" y="6043"/>
                      <a:pt x="7696" y="6058"/>
                    </a:cubicBezTo>
                    <a:cubicBezTo>
                      <a:pt x="7994" y="6192"/>
                      <a:pt x="8306" y="6222"/>
                      <a:pt x="8619" y="6118"/>
                    </a:cubicBezTo>
                    <a:lnTo>
                      <a:pt x="9199" y="5939"/>
                    </a:lnTo>
                    <a:cubicBezTo>
                      <a:pt x="9229" y="5924"/>
                      <a:pt x="9289" y="5909"/>
                      <a:pt x="9289" y="5880"/>
                    </a:cubicBezTo>
                    <a:cubicBezTo>
                      <a:pt x="9333" y="5731"/>
                      <a:pt x="9393" y="5761"/>
                      <a:pt x="9467" y="5850"/>
                    </a:cubicBezTo>
                    <a:lnTo>
                      <a:pt x="9452" y="5850"/>
                    </a:lnTo>
                    <a:cubicBezTo>
                      <a:pt x="9631" y="6192"/>
                      <a:pt x="9795" y="6549"/>
                      <a:pt x="9959" y="6907"/>
                    </a:cubicBezTo>
                    <a:cubicBezTo>
                      <a:pt x="9973" y="6936"/>
                      <a:pt x="9988" y="6966"/>
                      <a:pt x="10003" y="6996"/>
                    </a:cubicBezTo>
                    <a:cubicBezTo>
                      <a:pt x="10093" y="7115"/>
                      <a:pt x="10167" y="7219"/>
                      <a:pt x="10241" y="7338"/>
                    </a:cubicBezTo>
                    <a:cubicBezTo>
                      <a:pt x="10256" y="7353"/>
                      <a:pt x="10256" y="7368"/>
                      <a:pt x="10271" y="7383"/>
                    </a:cubicBezTo>
                    <a:cubicBezTo>
                      <a:pt x="10390" y="7502"/>
                      <a:pt x="10509" y="7606"/>
                      <a:pt x="10628" y="7725"/>
                    </a:cubicBezTo>
                    <a:cubicBezTo>
                      <a:pt x="10673" y="7770"/>
                      <a:pt x="10733" y="7830"/>
                      <a:pt x="10792" y="7874"/>
                    </a:cubicBezTo>
                    <a:cubicBezTo>
                      <a:pt x="10867" y="7934"/>
                      <a:pt x="10941" y="7993"/>
                      <a:pt x="11015" y="8053"/>
                    </a:cubicBezTo>
                    <a:cubicBezTo>
                      <a:pt x="11254" y="8276"/>
                      <a:pt x="11521" y="8470"/>
                      <a:pt x="11834" y="8589"/>
                    </a:cubicBezTo>
                    <a:lnTo>
                      <a:pt x="12102" y="8708"/>
                    </a:lnTo>
                    <a:cubicBezTo>
                      <a:pt x="12281" y="8797"/>
                      <a:pt x="12459" y="8812"/>
                      <a:pt x="12653" y="8812"/>
                    </a:cubicBezTo>
                    <a:lnTo>
                      <a:pt x="13099" y="8857"/>
                    </a:lnTo>
                    <a:cubicBezTo>
                      <a:pt x="13189" y="8827"/>
                      <a:pt x="13278" y="8812"/>
                      <a:pt x="13337" y="8767"/>
                    </a:cubicBezTo>
                    <a:cubicBezTo>
                      <a:pt x="13501" y="8604"/>
                      <a:pt x="13724" y="8529"/>
                      <a:pt x="13933" y="8425"/>
                    </a:cubicBezTo>
                    <a:cubicBezTo>
                      <a:pt x="14052" y="8410"/>
                      <a:pt x="14156" y="8395"/>
                      <a:pt x="14275" y="8365"/>
                    </a:cubicBezTo>
                    <a:cubicBezTo>
                      <a:pt x="14379" y="8351"/>
                      <a:pt x="14484" y="8336"/>
                      <a:pt x="14588" y="8321"/>
                    </a:cubicBezTo>
                    <a:cubicBezTo>
                      <a:pt x="14707" y="8291"/>
                      <a:pt x="14826" y="8276"/>
                      <a:pt x="14930" y="8261"/>
                    </a:cubicBezTo>
                    <a:cubicBezTo>
                      <a:pt x="15332" y="8217"/>
                      <a:pt x="15704" y="8380"/>
                      <a:pt x="16076" y="8485"/>
                    </a:cubicBezTo>
                    <a:cubicBezTo>
                      <a:pt x="16180" y="8544"/>
                      <a:pt x="16285" y="8604"/>
                      <a:pt x="16404" y="8663"/>
                    </a:cubicBezTo>
                    <a:lnTo>
                      <a:pt x="16835" y="8916"/>
                    </a:lnTo>
                    <a:lnTo>
                      <a:pt x="17163" y="9259"/>
                    </a:lnTo>
                    <a:lnTo>
                      <a:pt x="17163" y="9259"/>
                    </a:lnTo>
                    <a:cubicBezTo>
                      <a:pt x="17222" y="9348"/>
                      <a:pt x="17282" y="9452"/>
                      <a:pt x="17341" y="9541"/>
                    </a:cubicBezTo>
                    <a:cubicBezTo>
                      <a:pt x="17341" y="9571"/>
                      <a:pt x="17356" y="9601"/>
                      <a:pt x="17371" y="9646"/>
                    </a:cubicBezTo>
                    <a:cubicBezTo>
                      <a:pt x="17431" y="9765"/>
                      <a:pt x="17490" y="9899"/>
                      <a:pt x="17565" y="10033"/>
                    </a:cubicBezTo>
                    <a:cubicBezTo>
                      <a:pt x="17654" y="10345"/>
                      <a:pt x="17862" y="10583"/>
                      <a:pt x="18041" y="10851"/>
                    </a:cubicBezTo>
                    <a:cubicBezTo>
                      <a:pt x="18175" y="11015"/>
                      <a:pt x="18309" y="11194"/>
                      <a:pt x="18473" y="11372"/>
                    </a:cubicBezTo>
                    <a:cubicBezTo>
                      <a:pt x="18607" y="11536"/>
                      <a:pt x="18726" y="11700"/>
                      <a:pt x="18711" y="11938"/>
                    </a:cubicBezTo>
                    <a:cubicBezTo>
                      <a:pt x="18681" y="11923"/>
                      <a:pt x="18651" y="11893"/>
                      <a:pt x="18622" y="11878"/>
                    </a:cubicBezTo>
                    <a:cubicBezTo>
                      <a:pt x="18562" y="11789"/>
                      <a:pt x="18517" y="11685"/>
                      <a:pt x="18443" y="11625"/>
                    </a:cubicBezTo>
                    <a:cubicBezTo>
                      <a:pt x="18249" y="11447"/>
                      <a:pt x="18056" y="11268"/>
                      <a:pt x="17848" y="11104"/>
                    </a:cubicBezTo>
                    <a:cubicBezTo>
                      <a:pt x="17669" y="10851"/>
                      <a:pt x="17490" y="10583"/>
                      <a:pt x="17297" y="10330"/>
                    </a:cubicBezTo>
                    <a:lnTo>
                      <a:pt x="17297" y="10345"/>
                    </a:lnTo>
                    <a:lnTo>
                      <a:pt x="17312" y="10330"/>
                    </a:lnTo>
                    <a:cubicBezTo>
                      <a:pt x="17207" y="10152"/>
                      <a:pt x="17118" y="9973"/>
                      <a:pt x="17029" y="9780"/>
                    </a:cubicBezTo>
                    <a:lnTo>
                      <a:pt x="17029" y="9780"/>
                    </a:lnTo>
                    <a:cubicBezTo>
                      <a:pt x="16925" y="9526"/>
                      <a:pt x="16791" y="9273"/>
                      <a:pt x="16523" y="9125"/>
                    </a:cubicBezTo>
                    <a:cubicBezTo>
                      <a:pt x="16493" y="9110"/>
                      <a:pt x="16478" y="9095"/>
                      <a:pt x="16463" y="9080"/>
                    </a:cubicBezTo>
                    <a:cubicBezTo>
                      <a:pt x="16002" y="8589"/>
                      <a:pt x="15451" y="8395"/>
                      <a:pt x="14781" y="8499"/>
                    </a:cubicBezTo>
                    <a:cubicBezTo>
                      <a:pt x="14588" y="8529"/>
                      <a:pt x="14394" y="8559"/>
                      <a:pt x="14186" y="8589"/>
                    </a:cubicBezTo>
                    <a:cubicBezTo>
                      <a:pt x="13933" y="8633"/>
                      <a:pt x="13710" y="8708"/>
                      <a:pt x="13531" y="8901"/>
                    </a:cubicBezTo>
                    <a:lnTo>
                      <a:pt x="13546" y="8916"/>
                    </a:lnTo>
                    <a:lnTo>
                      <a:pt x="13531" y="8901"/>
                    </a:lnTo>
                    <a:cubicBezTo>
                      <a:pt x="13412" y="8991"/>
                      <a:pt x="13278" y="9080"/>
                      <a:pt x="13159" y="9184"/>
                    </a:cubicBezTo>
                    <a:cubicBezTo>
                      <a:pt x="12861" y="9378"/>
                      <a:pt x="12668" y="9660"/>
                      <a:pt x="12489" y="9943"/>
                    </a:cubicBezTo>
                    <a:lnTo>
                      <a:pt x="12504" y="9958"/>
                    </a:lnTo>
                    <a:lnTo>
                      <a:pt x="12489" y="9943"/>
                    </a:lnTo>
                    <a:cubicBezTo>
                      <a:pt x="12415" y="10062"/>
                      <a:pt x="12340" y="10167"/>
                      <a:pt x="12266" y="10286"/>
                    </a:cubicBezTo>
                    <a:lnTo>
                      <a:pt x="12266" y="10271"/>
                    </a:lnTo>
                    <a:cubicBezTo>
                      <a:pt x="12176" y="10479"/>
                      <a:pt x="12072" y="10687"/>
                      <a:pt x="11983" y="10896"/>
                    </a:cubicBezTo>
                    <a:cubicBezTo>
                      <a:pt x="11953" y="11000"/>
                      <a:pt x="11923" y="11104"/>
                      <a:pt x="11894" y="11208"/>
                    </a:cubicBezTo>
                    <a:cubicBezTo>
                      <a:pt x="11849" y="11387"/>
                      <a:pt x="11819" y="11581"/>
                      <a:pt x="11775" y="11774"/>
                    </a:cubicBezTo>
                    <a:lnTo>
                      <a:pt x="11775" y="11759"/>
                    </a:lnTo>
                    <a:cubicBezTo>
                      <a:pt x="11715" y="12221"/>
                      <a:pt x="11700" y="12667"/>
                      <a:pt x="11834" y="13114"/>
                    </a:cubicBezTo>
                    <a:lnTo>
                      <a:pt x="11834" y="13099"/>
                    </a:lnTo>
                    <a:cubicBezTo>
                      <a:pt x="11879" y="13292"/>
                      <a:pt x="11938" y="13471"/>
                      <a:pt x="11998" y="13650"/>
                    </a:cubicBezTo>
                    <a:lnTo>
                      <a:pt x="11998" y="13650"/>
                    </a:lnTo>
                    <a:cubicBezTo>
                      <a:pt x="12028" y="13739"/>
                      <a:pt x="12072" y="13843"/>
                      <a:pt x="12117" y="13932"/>
                    </a:cubicBezTo>
                    <a:cubicBezTo>
                      <a:pt x="12236" y="14156"/>
                      <a:pt x="12340" y="14379"/>
                      <a:pt x="12474" y="14587"/>
                    </a:cubicBezTo>
                    <a:cubicBezTo>
                      <a:pt x="12549" y="14706"/>
                      <a:pt x="12668" y="14811"/>
                      <a:pt x="12757" y="14915"/>
                    </a:cubicBezTo>
                    <a:cubicBezTo>
                      <a:pt x="12816" y="14989"/>
                      <a:pt x="12876" y="15064"/>
                      <a:pt x="12936" y="15138"/>
                    </a:cubicBezTo>
                    <a:lnTo>
                      <a:pt x="13590" y="15793"/>
                    </a:lnTo>
                    <a:cubicBezTo>
                      <a:pt x="13680" y="15867"/>
                      <a:pt x="13784" y="15957"/>
                      <a:pt x="13873" y="16031"/>
                    </a:cubicBezTo>
                    <a:cubicBezTo>
                      <a:pt x="14156" y="16225"/>
                      <a:pt x="14439" y="16433"/>
                      <a:pt x="14722" y="16627"/>
                    </a:cubicBezTo>
                    <a:cubicBezTo>
                      <a:pt x="14856" y="16716"/>
                      <a:pt x="14990" y="16775"/>
                      <a:pt x="15124" y="16850"/>
                    </a:cubicBezTo>
                    <a:cubicBezTo>
                      <a:pt x="15228" y="16909"/>
                      <a:pt x="15317" y="16954"/>
                      <a:pt x="15406" y="17014"/>
                    </a:cubicBezTo>
                    <a:cubicBezTo>
                      <a:pt x="15659" y="17148"/>
                      <a:pt x="15927" y="17267"/>
                      <a:pt x="16180" y="17401"/>
                    </a:cubicBezTo>
                    <a:cubicBezTo>
                      <a:pt x="16270" y="17430"/>
                      <a:pt x="16359" y="17475"/>
                      <a:pt x="16448" y="17520"/>
                    </a:cubicBezTo>
                    <a:cubicBezTo>
                      <a:pt x="16701" y="17609"/>
                      <a:pt x="16954" y="17698"/>
                      <a:pt x="17222" y="17788"/>
                    </a:cubicBezTo>
                    <a:cubicBezTo>
                      <a:pt x="17327" y="17832"/>
                      <a:pt x="17446" y="17892"/>
                      <a:pt x="17550" y="17951"/>
                    </a:cubicBezTo>
                    <a:lnTo>
                      <a:pt x="17550" y="17951"/>
                    </a:lnTo>
                    <a:cubicBezTo>
                      <a:pt x="17654" y="18011"/>
                      <a:pt x="17743" y="18070"/>
                      <a:pt x="17833" y="18130"/>
                    </a:cubicBezTo>
                    <a:cubicBezTo>
                      <a:pt x="17996" y="18219"/>
                      <a:pt x="18160" y="18294"/>
                      <a:pt x="18324" y="18383"/>
                    </a:cubicBezTo>
                    <a:cubicBezTo>
                      <a:pt x="18488" y="18472"/>
                      <a:pt x="18592" y="18606"/>
                      <a:pt x="18636" y="18770"/>
                    </a:cubicBezTo>
                    <a:cubicBezTo>
                      <a:pt x="18651" y="18874"/>
                      <a:pt x="18651" y="18978"/>
                      <a:pt x="18547" y="19008"/>
                    </a:cubicBezTo>
                    <a:cubicBezTo>
                      <a:pt x="18473" y="19023"/>
                      <a:pt x="18369" y="18993"/>
                      <a:pt x="18309" y="18949"/>
                    </a:cubicBezTo>
                    <a:cubicBezTo>
                      <a:pt x="18190" y="18859"/>
                      <a:pt x="18101" y="18740"/>
                      <a:pt x="18011" y="18636"/>
                    </a:cubicBezTo>
                    <a:cubicBezTo>
                      <a:pt x="17937" y="18547"/>
                      <a:pt x="17862" y="18457"/>
                      <a:pt x="17788" y="18398"/>
                    </a:cubicBezTo>
                    <a:cubicBezTo>
                      <a:pt x="17356" y="18070"/>
                      <a:pt x="16820" y="17907"/>
                      <a:pt x="16329" y="17698"/>
                    </a:cubicBezTo>
                    <a:cubicBezTo>
                      <a:pt x="15779" y="17475"/>
                      <a:pt x="15213" y="17237"/>
                      <a:pt x="14692" y="16924"/>
                    </a:cubicBezTo>
                    <a:cubicBezTo>
                      <a:pt x="14632" y="16895"/>
                      <a:pt x="14558" y="16865"/>
                      <a:pt x="14484" y="16835"/>
                    </a:cubicBezTo>
                    <a:cubicBezTo>
                      <a:pt x="14424" y="16805"/>
                      <a:pt x="14364" y="16761"/>
                      <a:pt x="14320" y="16731"/>
                    </a:cubicBezTo>
                    <a:cubicBezTo>
                      <a:pt x="14260" y="16671"/>
                      <a:pt x="14201" y="16612"/>
                      <a:pt x="14141" y="16582"/>
                    </a:cubicBezTo>
                    <a:cubicBezTo>
                      <a:pt x="13724" y="16314"/>
                      <a:pt x="13367" y="16001"/>
                      <a:pt x="13025" y="15644"/>
                    </a:cubicBezTo>
                    <a:cubicBezTo>
                      <a:pt x="12876" y="15495"/>
                      <a:pt x="12727" y="15332"/>
                      <a:pt x="12563" y="15168"/>
                    </a:cubicBezTo>
                    <a:lnTo>
                      <a:pt x="12563" y="15183"/>
                    </a:lnTo>
                    <a:lnTo>
                      <a:pt x="12578" y="15168"/>
                    </a:lnTo>
                    <a:cubicBezTo>
                      <a:pt x="12504" y="15093"/>
                      <a:pt x="12444" y="15004"/>
                      <a:pt x="12385" y="14900"/>
                    </a:cubicBezTo>
                    <a:cubicBezTo>
                      <a:pt x="12310" y="15034"/>
                      <a:pt x="12266" y="15153"/>
                      <a:pt x="12191" y="15227"/>
                    </a:cubicBezTo>
                    <a:cubicBezTo>
                      <a:pt x="11849" y="15525"/>
                      <a:pt x="11626" y="15897"/>
                      <a:pt x="11402" y="16284"/>
                    </a:cubicBezTo>
                    <a:lnTo>
                      <a:pt x="11402" y="16284"/>
                    </a:lnTo>
                    <a:cubicBezTo>
                      <a:pt x="11313" y="16433"/>
                      <a:pt x="11239" y="16567"/>
                      <a:pt x="11164" y="16716"/>
                    </a:cubicBezTo>
                    <a:lnTo>
                      <a:pt x="11164" y="16716"/>
                    </a:lnTo>
                    <a:cubicBezTo>
                      <a:pt x="11045" y="17014"/>
                      <a:pt x="10911" y="17296"/>
                      <a:pt x="10822" y="17594"/>
                    </a:cubicBezTo>
                    <a:cubicBezTo>
                      <a:pt x="10762" y="17773"/>
                      <a:pt x="10762" y="17966"/>
                      <a:pt x="10733" y="18160"/>
                    </a:cubicBezTo>
                    <a:lnTo>
                      <a:pt x="10733" y="18175"/>
                    </a:lnTo>
                    <a:cubicBezTo>
                      <a:pt x="10733" y="18175"/>
                      <a:pt x="10733" y="18189"/>
                      <a:pt x="10733" y="18189"/>
                    </a:cubicBezTo>
                    <a:cubicBezTo>
                      <a:pt x="10733" y="18413"/>
                      <a:pt x="10718" y="18651"/>
                      <a:pt x="10703" y="18874"/>
                    </a:cubicBezTo>
                    <a:cubicBezTo>
                      <a:pt x="10703" y="18904"/>
                      <a:pt x="10658" y="18949"/>
                      <a:pt x="10628" y="18978"/>
                    </a:cubicBezTo>
                    <a:lnTo>
                      <a:pt x="10643" y="18978"/>
                    </a:lnTo>
                    <a:cubicBezTo>
                      <a:pt x="10465" y="18502"/>
                      <a:pt x="10465" y="18011"/>
                      <a:pt x="10584" y="17520"/>
                    </a:cubicBezTo>
                    <a:cubicBezTo>
                      <a:pt x="10658" y="17282"/>
                      <a:pt x="10733" y="17028"/>
                      <a:pt x="10807" y="16790"/>
                    </a:cubicBezTo>
                    <a:lnTo>
                      <a:pt x="10807" y="16790"/>
                    </a:lnTo>
                    <a:cubicBezTo>
                      <a:pt x="10852" y="16656"/>
                      <a:pt x="10911" y="16522"/>
                      <a:pt x="10971" y="16403"/>
                    </a:cubicBezTo>
                    <a:cubicBezTo>
                      <a:pt x="11075" y="16210"/>
                      <a:pt x="11179" y="16031"/>
                      <a:pt x="11283" y="15838"/>
                    </a:cubicBezTo>
                    <a:cubicBezTo>
                      <a:pt x="11477" y="15585"/>
                      <a:pt x="11670" y="15332"/>
                      <a:pt x="11864" y="15079"/>
                    </a:cubicBezTo>
                    <a:cubicBezTo>
                      <a:pt x="11923" y="15004"/>
                      <a:pt x="11894" y="14930"/>
                      <a:pt x="11864" y="14855"/>
                    </a:cubicBezTo>
                    <a:cubicBezTo>
                      <a:pt x="11670" y="14364"/>
                      <a:pt x="11328" y="13977"/>
                      <a:pt x="10956" y="13620"/>
                    </a:cubicBezTo>
                    <a:cubicBezTo>
                      <a:pt x="10867" y="13531"/>
                      <a:pt x="10762" y="13441"/>
                      <a:pt x="10643" y="13352"/>
                    </a:cubicBezTo>
                    <a:cubicBezTo>
                      <a:pt x="10554" y="13456"/>
                      <a:pt x="10494" y="13545"/>
                      <a:pt x="10420" y="13620"/>
                    </a:cubicBezTo>
                    <a:cubicBezTo>
                      <a:pt x="10286" y="13739"/>
                      <a:pt x="10167" y="13858"/>
                      <a:pt x="10018" y="13962"/>
                    </a:cubicBezTo>
                    <a:cubicBezTo>
                      <a:pt x="9959" y="14022"/>
                      <a:pt x="9869" y="14051"/>
                      <a:pt x="9825" y="13932"/>
                    </a:cubicBezTo>
                    <a:cubicBezTo>
                      <a:pt x="9825" y="13932"/>
                      <a:pt x="9825" y="13918"/>
                      <a:pt x="9825" y="13918"/>
                    </a:cubicBezTo>
                    <a:cubicBezTo>
                      <a:pt x="10465" y="13218"/>
                      <a:pt x="10941" y="12429"/>
                      <a:pt x="11149" y="11506"/>
                    </a:cubicBezTo>
                    <a:cubicBezTo>
                      <a:pt x="11164" y="11402"/>
                      <a:pt x="11224" y="11313"/>
                      <a:pt x="11283" y="11223"/>
                    </a:cubicBezTo>
                    <a:cubicBezTo>
                      <a:pt x="11358" y="11119"/>
                      <a:pt x="11462" y="11045"/>
                      <a:pt x="11536" y="10941"/>
                    </a:cubicBezTo>
                    <a:cubicBezTo>
                      <a:pt x="11670" y="10717"/>
                      <a:pt x="11804" y="10479"/>
                      <a:pt x="11938" y="10256"/>
                    </a:cubicBezTo>
                    <a:cubicBezTo>
                      <a:pt x="11968" y="10196"/>
                      <a:pt x="11983" y="10152"/>
                      <a:pt x="12028" y="10047"/>
                    </a:cubicBezTo>
                    <a:cubicBezTo>
                      <a:pt x="11462" y="10271"/>
                      <a:pt x="10941" y="10449"/>
                      <a:pt x="10450" y="10673"/>
                    </a:cubicBezTo>
                    <a:cubicBezTo>
                      <a:pt x="9973" y="10896"/>
                      <a:pt x="9482" y="11119"/>
                      <a:pt x="8976" y="11253"/>
                    </a:cubicBezTo>
                    <a:cubicBezTo>
                      <a:pt x="8619" y="11342"/>
                      <a:pt x="8277" y="11402"/>
                      <a:pt x="7919" y="11357"/>
                    </a:cubicBezTo>
                    <a:cubicBezTo>
                      <a:pt x="7711" y="11328"/>
                      <a:pt x="7488" y="11298"/>
                      <a:pt x="7279" y="11283"/>
                    </a:cubicBezTo>
                    <a:cubicBezTo>
                      <a:pt x="7145" y="11283"/>
                      <a:pt x="6996" y="11283"/>
                      <a:pt x="6848" y="11313"/>
                    </a:cubicBezTo>
                    <a:cubicBezTo>
                      <a:pt x="6699" y="11357"/>
                      <a:pt x="6550" y="11432"/>
                      <a:pt x="6386" y="11491"/>
                    </a:cubicBezTo>
                    <a:cubicBezTo>
                      <a:pt x="6312" y="11521"/>
                      <a:pt x="6222" y="11536"/>
                      <a:pt x="6148" y="11566"/>
                    </a:cubicBezTo>
                    <a:cubicBezTo>
                      <a:pt x="6267" y="11313"/>
                      <a:pt x="6520" y="11298"/>
                      <a:pt x="6699" y="11149"/>
                    </a:cubicBezTo>
                    <a:cubicBezTo>
                      <a:pt x="6371" y="11015"/>
                      <a:pt x="6044" y="10896"/>
                      <a:pt x="5687" y="10762"/>
                    </a:cubicBezTo>
                    <a:cubicBezTo>
                      <a:pt x="5627" y="10881"/>
                      <a:pt x="5538" y="11000"/>
                      <a:pt x="5493" y="11134"/>
                    </a:cubicBezTo>
                    <a:cubicBezTo>
                      <a:pt x="5270" y="11715"/>
                      <a:pt x="5181" y="12295"/>
                      <a:pt x="5389" y="12905"/>
                    </a:cubicBezTo>
                    <a:cubicBezTo>
                      <a:pt x="5538" y="13352"/>
                      <a:pt x="5702" y="13769"/>
                      <a:pt x="5984" y="14141"/>
                    </a:cubicBezTo>
                    <a:cubicBezTo>
                      <a:pt x="6520" y="14840"/>
                      <a:pt x="7309" y="14959"/>
                      <a:pt x="8113" y="15064"/>
                    </a:cubicBezTo>
                    <a:cubicBezTo>
                      <a:pt x="8291" y="14959"/>
                      <a:pt x="8351" y="15153"/>
                      <a:pt x="8500" y="15213"/>
                    </a:cubicBezTo>
                    <a:cubicBezTo>
                      <a:pt x="8351" y="15287"/>
                      <a:pt x="8217" y="15302"/>
                      <a:pt x="8128" y="15391"/>
                    </a:cubicBezTo>
                    <a:cubicBezTo>
                      <a:pt x="7860" y="15659"/>
                      <a:pt x="7592" y="15942"/>
                      <a:pt x="7458" y="16314"/>
                    </a:cubicBezTo>
                    <a:cubicBezTo>
                      <a:pt x="7339" y="16716"/>
                      <a:pt x="7190" y="17118"/>
                      <a:pt x="7086" y="17520"/>
                    </a:cubicBezTo>
                    <a:cubicBezTo>
                      <a:pt x="6967" y="17966"/>
                      <a:pt x="6952" y="18413"/>
                      <a:pt x="7160" y="18830"/>
                    </a:cubicBezTo>
                    <a:cubicBezTo>
                      <a:pt x="7190" y="18949"/>
                      <a:pt x="7235" y="19053"/>
                      <a:pt x="7264" y="19157"/>
                    </a:cubicBezTo>
                    <a:cubicBezTo>
                      <a:pt x="7324" y="19246"/>
                      <a:pt x="7369" y="19351"/>
                      <a:pt x="7428" y="19440"/>
                    </a:cubicBezTo>
                    <a:cubicBezTo>
                      <a:pt x="7488" y="19514"/>
                      <a:pt x="7532" y="19589"/>
                      <a:pt x="7577" y="19648"/>
                    </a:cubicBezTo>
                    <a:cubicBezTo>
                      <a:pt x="7696" y="19767"/>
                      <a:pt x="7815" y="19886"/>
                      <a:pt x="7919" y="19991"/>
                    </a:cubicBezTo>
                    <a:cubicBezTo>
                      <a:pt x="8098" y="20199"/>
                      <a:pt x="8336" y="20333"/>
                      <a:pt x="8589" y="20422"/>
                    </a:cubicBezTo>
                    <a:cubicBezTo>
                      <a:pt x="8678" y="20467"/>
                      <a:pt x="8768" y="20497"/>
                      <a:pt x="8857" y="20541"/>
                    </a:cubicBezTo>
                    <a:cubicBezTo>
                      <a:pt x="9065" y="20601"/>
                      <a:pt x="9259" y="20646"/>
                      <a:pt x="9467" y="20690"/>
                    </a:cubicBezTo>
                    <a:cubicBezTo>
                      <a:pt x="9586" y="20705"/>
                      <a:pt x="9691" y="20735"/>
                      <a:pt x="9810" y="20750"/>
                    </a:cubicBezTo>
                    <a:cubicBezTo>
                      <a:pt x="9825" y="20765"/>
                      <a:pt x="9839" y="20765"/>
                      <a:pt x="9854" y="20750"/>
                    </a:cubicBezTo>
                    <a:lnTo>
                      <a:pt x="10569" y="20794"/>
                    </a:lnTo>
                    <a:cubicBezTo>
                      <a:pt x="10599" y="20794"/>
                      <a:pt x="10614" y="20794"/>
                      <a:pt x="10628" y="20794"/>
                    </a:cubicBezTo>
                    <a:lnTo>
                      <a:pt x="11492" y="20794"/>
                    </a:lnTo>
                    <a:cubicBezTo>
                      <a:pt x="11432" y="20884"/>
                      <a:pt x="11402" y="20913"/>
                      <a:pt x="11373" y="20958"/>
                    </a:cubicBezTo>
                    <a:cubicBezTo>
                      <a:pt x="11373" y="21003"/>
                      <a:pt x="11388" y="21047"/>
                      <a:pt x="11388" y="21077"/>
                    </a:cubicBezTo>
                    <a:cubicBezTo>
                      <a:pt x="11477" y="21137"/>
                      <a:pt x="11581" y="21196"/>
                      <a:pt x="11670" y="21256"/>
                    </a:cubicBezTo>
                    <a:cubicBezTo>
                      <a:pt x="11745" y="21286"/>
                      <a:pt x="11819" y="21315"/>
                      <a:pt x="11894" y="21345"/>
                    </a:cubicBezTo>
                    <a:cubicBezTo>
                      <a:pt x="11983" y="21390"/>
                      <a:pt x="12072" y="21434"/>
                      <a:pt x="12162" y="21479"/>
                    </a:cubicBezTo>
                    <a:cubicBezTo>
                      <a:pt x="12489" y="21628"/>
                      <a:pt x="12831" y="21762"/>
                      <a:pt x="13159" y="21911"/>
                    </a:cubicBezTo>
                    <a:cubicBezTo>
                      <a:pt x="13278" y="21970"/>
                      <a:pt x="13412" y="22030"/>
                      <a:pt x="13546" y="22089"/>
                    </a:cubicBezTo>
                    <a:cubicBezTo>
                      <a:pt x="14037" y="22327"/>
                      <a:pt x="14558" y="22521"/>
                      <a:pt x="15124" y="22566"/>
                    </a:cubicBezTo>
                    <a:cubicBezTo>
                      <a:pt x="15481" y="22640"/>
                      <a:pt x="15838" y="22655"/>
                      <a:pt x="16210" y="22566"/>
                    </a:cubicBezTo>
                    <a:cubicBezTo>
                      <a:pt x="16270" y="22551"/>
                      <a:pt x="16344" y="22521"/>
                      <a:pt x="16404" y="22506"/>
                    </a:cubicBezTo>
                    <a:cubicBezTo>
                      <a:pt x="16493" y="22476"/>
                      <a:pt x="16597" y="22432"/>
                      <a:pt x="16687" y="22402"/>
                    </a:cubicBezTo>
                    <a:cubicBezTo>
                      <a:pt x="16746" y="22357"/>
                      <a:pt x="16791" y="22327"/>
                      <a:pt x="16850" y="22283"/>
                    </a:cubicBezTo>
                    <a:cubicBezTo>
                      <a:pt x="16895" y="22283"/>
                      <a:pt x="16940" y="22283"/>
                      <a:pt x="16969" y="22268"/>
                    </a:cubicBezTo>
                    <a:cubicBezTo>
                      <a:pt x="17074" y="22208"/>
                      <a:pt x="17148" y="22223"/>
                      <a:pt x="17222" y="22313"/>
                    </a:cubicBezTo>
                    <a:cubicBezTo>
                      <a:pt x="17282" y="22342"/>
                      <a:pt x="17327" y="22372"/>
                      <a:pt x="17371" y="2240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99"/>
              <p:cNvSpPr/>
              <p:nvPr/>
            </p:nvSpPr>
            <p:spPr>
              <a:xfrm>
                <a:off x="7342510" y="2034032"/>
                <a:ext cx="692758" cy="1040715"/>
              </a:xfrm>
              <a:custGeom>
                <a:avLst/>
                <a:gdLst/>
                <a:ahLst/>
                <a:cxnLst/>
                <a:rect l="l" t="t" r="r" b="b"/>
                <a:pathLst>
                  <a:path w="16240" h="24397" extrusionOk="0">
                    <a:moveTo>
                      <a:pt x="8604" y="15525"/>
                    </a:moveTo>
                    <a:cubicBezTo>
                      <a:pt x="8574" y="15421"/>
                      <a:pt x="8559" y="15302"/>
                      <a:pt x="8544" y="15198"/>
                    </a:cubicBezTo>
                    <a:cubicBezTo>
                      <a:pt x="8440" y="14588"/>
                      <a:pt x="8321" y="13992"/>
                      <a:pt x="8232" y="13382"/>
                    </a:cubicBezTo>
                    <a:cubicBezTo>
                      <a:pt x="8217" y="13278"/>
                      <a:pt x="8217" y="13144"/>
                      <a:pt x="8261" y="13040"/>
                    </a:cubicBezTo>
                    <a:cubicBezTo>
                      <a:pt x="8395" y="12787"/>
                      <a:pt x="8544" y="12533"/>
                      <a:pt x="8708" y="12295"/>
                    </a:cubicBezTo>
                    <a:cubicBezTo>
                      <a:pt x="8767" y="12191"/>
                      <a:pt x="8887" y="12102"/>
                      <a:pt x="8976" y="12013"/>
                    </a:cubicBezTo>
                    <a:cubicBezTo>
                      <a:pt x="8991" y="12027"/>
                      <a:pt x="9021" y="12042"/>
                      <a:pt x="9035" y="12057"/>
                    </a:cubicBezTo>
                    <a:lnTo>
                      <a:pt x="8857" y="12385"/>
                    </a:lnTo>
                    <a:cubicBezTo>
                      <a:pt x="8857" y="12385"/>
                      <a:pt x="8857" y="12385"/>
                      <a:pt x="8857" y="12385"/>
                    </a:cubicBezTo>
                    <a:cubicBezTo>
                      <a:pt x="8782" y="12504"/>
                      <a:pt x="8708" y="12608"/>
                      <a:pt x="8634" y="12727"/>
                    </a:cubicBezTo>
                    <a:cubicBezTo>
                      <a:pt x="8619" y="12757"/>
                      <a:pt x="8604" y="12787"/>
                      <a:pt x="8589" y="12816"/>
                    </a:cubicBezTo>
                    <a:cubicBezTo>
                      <a:pt x="8485" y="12935"/>
                      <a:pt x="8410" y="13054"/>
                      <a:pt x="8425" y="13218"/>
                    </a:cubicBezTo>
                    <a:cubicBezTo>
                      <a:pt x="8440" y="13337"/>
                      <a:pt x="8455" y="13441"/>
                      <a:pt x="8455" y="13561"/>
                    </a:cubicBezTo>
                    <a:cubicBezTo>
                      <a:pt x="8485" y="13694"/>
                      <a:pt x="8514" y="13814"/>
                      <a:pt x="8529" y="13948"/>
                    </a:cubicBezTo>
                    <a:lnTo>
                      <a:pt x="8529" y="13948"/>
                    </a:lnTo>
                    <a:cubicBezTo>
                      <a:pt x="8559" y="14126"/>
                      <a:pt x="8604" y="14320"/>
                      <a:pt x="8634" y="14498"/>
                    </a:cubicBezTo>
                    <a:lnTo>
                      <a:pt x="8634" y="14498"/>
                    </a:lnTo>
                    <a:cubicBezTo>
                      <a:pt x="8767" y="15034"/>
                      <a:pt x="8901" y="15555"/>
                      <a:pt x="9021" y="16091"/>
                    </a:cubicBezTo>
                    <a:lnTo>
                      <a:pt x="9021" y="16091"/>
                    </a:lnTo>
                    <a:cubicBezTo>
                      <a:pt x="9080" y="16299"/>
                      <a:pt x="9140" y="16493"/>
                      <a:pt x="9199" y="16701"/>
                    </a:cubicBezTo>
                    <a:cubicBezTo>
                      <a:pt x="9229" y="16835"/>
                      <a:pt x="9259" y="16954"/>
                      <a:pt x="9303" y="17073"/>
                    </a:cubicBezTo>
                    <a:cubicBezTo>
                      <a:pt x="9348" y="17192"/>
                      <a:pt x="9408" y="17297"/>
                      <a:pt x="9467" y="17416"/>
                    </a:cubicBezTo>
                    <a:cubicBezTo>
                      <a:pt x="9899" y="17684"/>
                      <a:pt x="10315" y="17966"/>
                      <a:pt x="10747" y="18220"/>
                    </a:cubicBezTo>
                    <a:cubicBezTo>
                      <a:pt x="11685" y="18755"/>
                      <a:pt x="12667" y="19217"/>
                      <a:pt x="13724" y="19455"/>
                    </a:cubicBezTo>
                    <a:cubicBezTo>
                      <a:pt x="13933" y="19515"/>
                      <a:pt x="13962" y="19500"/>
                      <a:pt x="14096" y="19321"/>
                    </a:cubicBezTo>
                    <a:cubicBezTo>
                      <a:pt x="14171" y="19217"/>
                      <a:pt x="14260" y="19113"/>
                      <a:pt x="14334" y="19008"/>
                    </a:cubicBezTo>
                    <a:lnTo>
                      <a:pt x="14334" y="19008"/>
                    </a:lnTo>
                    <a:cubicBezTo>
                      <a:pt x="14483" y="18860"/>
                      <a:pt x="14617" y="18711"/>
                      <a:pt x="14766" y="18577"/>
                    </a:cubicBezTo>
                    <a:lnTo>
                      <a:pt x="14766" y="18577"/>
                    </a:lnTo>
                    <a:cubicBezTo>
                      <a:pt x="14840" y="18517"/>
                      <a:pt x="14915" y="18458"/>
                      <a:pt x="14989" y="18398"/>
                    </a:cubicBezTo>
                    <a:lnTo>
                      <a:pt x="14989" y="18398"/>
                    </a:lnTo>
                    <a:cubicBezTo>
                      <a:pt x="15138" y="18309"/>
                      <a:pt x="15287" y="18220"/>
                      <a:pt x="15421" y="18130"/>
                    </a:cubicBezTo>
                    <a:lnTo>
                      <a:pt x="15525" y="18056"/>
                    </a:lnTo>
                    <a:cubicBezTo>
                      <a:pt x="15748" y="18041"/>
                      <a:pt x="15942" y="17862"/>
                      <a:pt x="16240" y="17937"/>
                    </a:cubicBezTo>
                    <a:cubicBezTo>
                      <a:pt x="16150" y="18041"/>
                      <a:pt x="16076" y="18130"/>
                      <a:pt x="16016" y="18205"/>
                    </a:cubicBezTo>
                    <a:lnTo>
                      <a:pt x="16016" y="18220"/>
                    </a:lnTo>
                    <a:lnTo>
                      <a:pt x="16002" y="18220"/>
                    </a:lnTo>
                    <a:cubicBezTo>
                      <a:pt x="15734" y="18383"/>
                      <a:pt x="15451" y="18547"/>
                      <a:pt x="15183" y="18740"/>
                    </a:cubicBezTo>
                    <a:cubicBezTo>
                      <a:pt x="15004" y="18874"/>
                      <a:pt x="14855" y="19053"/>
                      <a:pt x="14692" y="19202"/>
                    </a:cubicBezTo>
                    <a:lnTo>
                      <a:pt x="14707" y="19217"/>
                    </a:lnTo>
                    <a:lnTo>
                      <a:pt x="14692" y="19202"/>
                    </a:lnTo>
                    <a:cubicBezTo>
                      <a:pt x="14558" y="19395"/>
                      <a:pt x="14424" y="19574"/>
                      <a:pt x="14305" y="19768"/>
                    </a:cubicBezTo>
                    <a:cubicBezTo>
                      <a:pt x="14275" y="19827"/>
                      <a:pt x="14230" y="19902"/>
                      <a:pt x="14200" y="19976"/>
                    </a:cubicBezTo>
                    <a:cubicBezTo>
                      <a:pt x="14141" y="20155"/>
                      <a:pt x="14066" y="20333"/>
                      <a:pt x="14037" y="20512"/>
                    </a:cubicBezTo>
                    <a:cubicBezTo>
                      <a:pt x="14007" y="20690"/>
                      <a:pt x="13903" y="20780"/>
                      <a:pt x="13769" y="20854"/>
                    </a:cubicBezTo>
                    <a:cubicBezTo>
                      <a:pt x="13709" y="20884"/>
                      <a:pt x="13650" y="20899"/>
                      <a:pt x="13590" y="20914"/>
                    </a:cubicBezTo>
                    <a:cubicBezTo>
                      <a:pt x="12697" y="21197"/>
                      <a:pt x="11893" y="21598"/>
                      <a:pt x="11268" y="22313"/>
                    </a:cubicBezTo>
                    <a:cubicBezTo>
                      <a:pt x="11119" y="22477"/>
                      <a:pt x="10985" y="22640"/>
                      <a:pt x="10881" y="22834"/>
                    </a:cubicBezTo>
                    <a:cubicBezTo>
                      <a:pt x="10688" y="23206"/>
                      <a:pt x="10539" y="23593"/>
                      <a:pt x="10464" y="23995"/>
                    </a:cubicBezTo>
                    <a:cubicBezTo>
                      <a:pt x="10449" y="24099"/>
                      <a:pt x="10420" y="24203"/>
                      <a:pt x="10375" y="24307"/>
                    </a:cubicBezTo>
                    <a:cubicBezTo>
                      <a:pt x="10345" y="24352"/>
                      <a:pt x="10286" y="24367"/>
                      <a:pt x="10226" y="24397"/>
                    </a:cubicBezTo>
                    <a:cubicBezTo>
                      <a:pt x="10226" y="24352"/>
                      <a:pt x="10211" y="24293"/>
                      <a:pt x="10196" y="24233"/>
                    </a:cubicBezTo>
                    <a:lnTo>
                      <a:pt x="10196" y="24233"/>
                    </a:lnTo>
                    <a:cubicBezTo>
                      <a:pt x="10286" y="23772"/>
                      <a:pt x="10420" y="23310"/>
                      <a:pt x="10598" y="22864"/>
                    </a:cubicBezTo>
                    <a:lnTo>
                      <a:pt x="10583" y="22864"/>
                    </a:lnTo>
                    <a:cubicBezTo>
                      <a:pt x="10703" y="22655"/>
                      <a:pt x="10807" y="22447"/>
                      <a:pt x="10911" y="22238"/>
                    </a:cubicBezTo>
                    <a:cubicBezTo>
                      <a:pt x="11000" y="22149"/>
                      <a:pt x="11090" y="22060"/>
                      <a:pt x="11179" y="21956"/>
                    </a:cubicBezTo>
                    <a:cubicBezTo>
                      <a:pt x="11402" y="21747"/>
                      <a:pt x="11640" y="21539"/>
                      <a:pt x="11864" y="21316"/>
                    </a:cubicBezTo>
                    <a:lnTo>
                      <a:pt x="12012" y="21197"/>
                    </a:lnTo>
                    <a:cubicBezTo>
                      <a:pt x="12102" y="21152"/>
                      <a:pt x="12206" y="21092"/>
                      <a:pt x="12310" y="21048"/>
                    </a:cubicBezTo>
                    <a:cubicBezTo>
                      <a:pt x="12533" y="20839"/>
                      <a:pt x="12861" y="20809"/>
                      <a:pt x="13114" y="20661"/>
                    </a:cubicBezTo>
                    <a:cubicBezTo>
                      <a:pt x="13233" y="20646"/>
                      <a:pt x="13352" y="20601"/>
                      <a:pt x="13441" y="20527"/>
                    </a:cubicBezTo>
                    <a:cubicBezTo>
                      <a:pt x="13188" y="19976"/>
                      <a:pt x="12771" y="19619"/>
                      <a:pt x="12251" y="19366"/>
                    </a:cubicBezTo>
                    <a:cubicBezTo>
                      <a:pt x="12191" y="19336"/>
                      <a:pt x="12146" y="19306"/>
                      <a:pt x="12087" y="19261"/>
                    </a:cubicBezTo>
                    <a:cubicBezTo>
                      <a:pt x="11997" y="19217"/>
                      <a:pt x="11893" y="19157"/>
                      <a:pt x="11789" y="19098"/>
                    </a:cubicBezTo>
                    <a:lnTo>
                      <a:pt x="11789" y="19098"/>
                    </a:lnTo>
                    <a:cubicBezTo>
                      <a:pt x="11238" y="18785"/>
                      <a:pt x="10673" y="18473"/>
                      <a:pt x="10107" y="18160"/>
                    </a:cubicBezTo>
                    <a:cubicBezTo>
                      <a:pt x="10107" y="18160"/>
                      <a:pt x="10092" y="18175"/>
                      <a:pt x="10077" y="18175"/>
                    </a:cubicBezTo>
                    <a:cubicBezTo>
                      <a:pt x="9973" y="18100"/>
                      <a:pt x="9869" y="18026"/>
                      <a:pt x="9750" y="17952"/>
                    </a:cubicBezTo>
                    <a:cubicBezTo>
                      <a:pt x="9661" y="17892"/>
                      <a:pt x="9586" y="17803"/>
                      <a:pt x="9482" y="17758"/>
                    </a:cubicBezTo>
                    <a:cubicBezTo>
                      <a:pt x="9288" y="17684"/>
                      <a:pt x="9169" y="17550"/>
                      <a:pt x="9095" y="17371"/>
                    </a:cubicBezTo>
                    <a:cubicBezTo>
                      <a:pt x="9080" y="17341"/>
                      <a:pt x="9050" y="17312"/>
                      <a:pt x="9035" y="17297"/>
                    </a:cubicBezTo>
                    <a:lnTo>
                      <a:pt x="8991" y="17133"/>
                    </a:lnTo>
                    <a:cubicBezTo>
                      <a:pt x="8887" y="17073"/>
                      <a:pt x="8797" y="16999"/>
                      <a:pt x="8708" y="16939"/>
                    </a:cubicBezTo>
                    <a:cubicBezTo>
                      <a:pt x="8232" y="16657"/>
                      <a:pt x="7696" y="16508"/>
                      <a:pt x="7145" y="16448"/>
                    </a:cubicBezTo>
                    <a:cubicBezTo>
                      <a:pt x="6445" y="16389"/>
                      <a:pt x="5835" y="16091"/>
                      <a:pt x="5255" y="15719"/>
                    </a:cubicBezTo>
                    <a:cubicBezTo>
                      <a:pt x="5016" y="15570"/>
                      <a:pt x="4838" y="15332"/>
                      <a:pt x="4629" y="15138"/>
                    </a:cubicBezTo>
                    <a:cubicBezTo>
                      <a:pt x="4451" y="14975"/>
                      <a:pt x="4272" y="14811"/>
                      <a:pt x="4094" y="14632"/>
                    </a:cubicBezTo>
                    <a:lnTo>
                      <a:pt x="4094" y="14647"/>
                    </a:lnTo>
                    <a:lnTo>
                      <a:pt x="4094" y="14632"/>
                    </a:lnTo>
                    <a:cubicBezTo>
                      <a:pt x="3989" y="14558"/>
                      <a:pt x="3870" y="14498"/>
                      <a:pt x="3766" y="14424"/>
                    </a:cubicBezTo>
                    <a:lnTo>
                      <a:pt x="3766" y="14424"/>
                    </a:lnTo>
                    <a:cubicBezTo>
                      <a:pt x="3602" y="14320"/>
                      <a:pt x="3454" y="14186"/>
                      <a:pt x="3290" y="14111"/>
                    </a:cubicBezTo>
                    <a:cubicBezTo>
                      <a:pt x="2977" y="13948"/>
                      <a:pt x="2650" y="13918"/>
                      <a:pt x="2322" y="14096"/>
                    </a:cubicBezTo>
                    <a:lnTo>
                      <a:pt x="2322" y="14096"/>
                    </a:lnTo>
                    <a:cubicBezTo>
                      <a:pt x="2233" y="14171"/>
                      <a:pt x="2144" y="14245"/>
                      <a:pt x="2054" y="14335"/>
                    </a:cubicBezTo>
                    <a:cubicBezTo>
                      <a:pt x="2010" y="14275"/>
                      <a:pt x="1980" y="14230"/>
                      <a:pt x="1965" y="14215"/>
                    </a:cubicBezTo>
                    <a:cubicBezTo>
                      <a:pt x="1772" y="14215"/>
                      <a:pt x="1667" y="14349"/>
                      <a:pt x="1563" y="14483"/>
                    </a:cubicBezTo>
                    <a:cubicBezTo>
                      <a:pt x="1489" y="14573"/>
                      <a:pt x="1399" y="14662"/>
                      <a:pt x="1310" y="14736"/>
                    </a:cubicBezTo>
                    <a:cubicBezTo>
                      <a:pt x="1132" y="14885"/>
                      <a:pt x="953" y="15034"/>
                      <a:pt x="774" y="15183"/>
                    </a:cubicBezTo>
                    <a:lnTo>
                      <a:pt x="774" y="15198"/>
                    </a:lnTo>
                    <a:lnTo>
                      <a:pt x="774" y="15183"/>
                    </a:lnTo>
                    <a:cubicBezTo>
                      <a:pt x="551" y="15332"/>
                      <a:pt x="328" y="15466"/>
                      <a:pt x="119" y="15615"/>
                    </a:cubicBezTo>
                    <a:cubicBezTo>
                      <a:pt x="60" y="15659"/>
                      <a:pt x="30" y="15644"/>
                      <a:pt x="0" y="15585"/>
                    </a:cubicBezTo>
                    <a:cubicBezTo>
                      <a:pt x="149" y="15436"/>
                      <a:pt x="298" y="15302"/>
                      <a:pt x="447" y="15153"/>
                    </a:cubicBezTo>
                    <a:lnTo>
                      <a:pt x="730" y="14930"/>
                    </a:lnTo>
                    <a:cubicBezTo>
                      <a:pt x="804" y="14856"/>
                      <a:pt x="879" y="14781"/>
                      <a:pt x="953" y="14722"/>
                    </a:cubicBezTo>
                    <a:cubicBezTo>
                      <a:pt x="1310" y="14513"/>
                      <a:pt x="1533" y="14186"/>
                      <a:pt x="1727" y="13828"/>
                    </a:cubicBezTo>
                    <a:lnTo>
                      <a:pt x="1727" y="13843"/>
                    </a:lnTo>
                    <a:cubicBezTo>
                      <a:pt x="1816" y="13590"/>
                      <a:pt x="1906" y="13352"/>
                      <a:pt x="1995" y="13099"/>
                    </a:cubicBezTo>
                    <a:cubicBezTo>
                      <a:pt x="2025" y="12995"/>
                      <a:pt x="2054" y="12891"/>
                      <a:pt x="2084" y="12772"/>
                    </a:cubicBezTo>
                    <a:cubicBezTo>
                      <a:pt x="2025" y="12727"/>
                      <a:pt x="1965" y="12667"/>
                      <a:pt x="1906" y="12608"/>
                    </a:cubicBezTo>
                    <a:cubicBezTo>
                      <a:pt x="1846" y="12533"/>
                      <a:pt x="1786" y="12459"/>
                      <a:pt x="1727" y="12385"/>
                    </a:cubicBezTo>
                    <a:lnTo>
                      <a:pt x="1727" y="12385"/>
                    </a:lnTo>
                    <a:cubicBezTo>
                      <a:pt x="1414" y="11893"/>
                      <a:pt x="1221" y="11343"/>
                      <a:pt x="1117" y="10762"/>
                    </a:cubicBezTo>
                    <a:cubicBezTo>
                      <a:pt x="1027" y="10256"/>
                      <a:pt x="1042" y="9750"/>
                      <a:pt x="1042" y="9244"/>
                    </a:cubicBezTo>
                    <a:cubicBezTo>
                      <a:pt x="1042" y="8827"/>
                      <a:pt x="1102" y="8440"/>
                      <a:pt x="1236" y="8053"/>
                    </a:cubicBezTo>
                    <a:cubicBezTo>
                      <a:pt x="1266" y="8023"/>
                      <a:pt x="1295" y="7994"/>
                      <a:pt x="1325" y="7949"/>
                    </a:cubicBezTo>
                    <a:cubicBezTo>
                      <a:pt x="1563" y="7577"/>
                      <a:pt x="1757" y="7487"/>
                      <a:pt x="2173" y="7607"/>
                    </a:cubicBezTo>
                    <a:cubicBezTo>
                      <a:pt x="2367" y="7666"/>
                      <a:pt x="2546" y="7755"/>
                      <a:pt x="2739" y="7830"/>
                    </a:cubicBezTo>
                    <a:cubicBezTo>
                      <a:pt x="2888" y="7056"/>
                      <a:pt x="3305" y="6416"/>
                      <a:pt x="3811" y="5835"/>
                    </a:cubicBezTo>
                    <a:cubicBezTo>
                      <a:pt x="3900" y="5731"/>
                      <a:pt x="3930" y="5627"/>
                      <a:pt x="3915" y="5493"/>
                    </a:cubicBezTo>
                    <a:cubicBezTo>
                      <a:pt x="3885" y="5195"/>
                      <a:pt x="3870" y="4883"/>
                      <a:pt x="3855" y="4585"/>
                    </a:cubicBezTo>
                    <a:cubicBezTo>
                      <a:pt x="3826" y="4168"/>
                      <a:pt x="3945" y="3796"/>
                      <a:pt x="4153" y="3439"/>
                    </a:cubicBezTo>
                    <a:cubicBezTo>
                      <a:pt x="4287" y="3201"/>
                      <a:pt x="4421" y="2962"/>
                      <a:pt x="4555" y="2709"/>
                    </a:cubicBezTo>
                    <a:cubicBezTo>
                      <a:pt x="4198" y="2293"/>
                      <a:pt x="3930" y="1846"/>
                      <a:pt x="3781" y="1325"/>
                    </a:cubicBezTo>
                    <a:cubicBezTo>
                      <a:pt x="3692" y="998"/>
                      <a:pt x="3632" y="670"/>
                      <a:pt x="3662" y="328"/>
                    </a:cubicBezTo>
                    <a:cubicBezTo>
                      <a:pt x="3662" y="239"/>
                      <a:pt x="3692" y="149"/>
                      <a:pt x="3722" y="60"/>
                    </a:cubicBezTo>
                    <a:cubicBezTo>
                      <a:pt x="3736" y="30"/>
                      <a:pt x="3796" y="0"/>
                      <a:pt x="3826" y="0"/>
                    </a:cubicBezTo>
                    <a:cubicBezTo>
                      <a:pt x="3855" y="0"/>
                      <a:pt x="3885" y="60"/>
                      <a:pt x="3885" y="90"/>
                    </a:cubicBezTo>
                    <a:cubicBezTo>
                      <a:pt x="3915" y="358"/>
                      <a:pt x="3915" y="626"/>
                      <a:pt x="3960" y="879"/>
                    </a:cubicBezTo>
                    <a:cubicBezTo>
                      <a:pt x="4064" y="1459"/>
                      <a:pt x="4347" y="1950"/>
                      <a:pt x="4704" y="2412"/>
                    </a:cubicBezTo>
                    <a:cubicBezTo>
                      <a:pt x="4749" y="2382"/>
                      <a:pt x="4793" y="2352"/>
                      <a:pt x="4838" y="2322"/>
                    </a:cubicBezTo>
                    <a:cubicBezTo>
                      <a:pt x="4972" y="2174"/>
                      <a:pt x="5106" y="2025"/>
                      <a:pt x="5225" y="1876"/>
                    </a:cubicBezTo>
                    <a:cubicBezTo>
                      <a:pt x="5552" y="1608"/>
                      <a:pt x="5939" y="1444"/>
                      <a:pt x="6326" y="1310"/>
                    </a:cubicBezTo>
                    <a:cubicBezTo>
                      <a:pt x="6624" y="1206"/>
                      <a:pt x="6952" y="1117"/>
                      <a:pt x="7279" y="1042"/>
                    </a:cubicBezTo>
                    <a:cubicBezTo>
                      <a:pt x="7487" y="998"/>
                      <a:pt x="7711" y="1013"/>
                      <a:pt x="7919" y="1027"/>
                    </a:cubicBezTo>
                    <a:cubicBezTo>
                      <a:pt x="8098" y="1042"/>
                      <a:pt x="8247" y="1117"/>
                      <a:pt x="8336" y="1325"/>
                    </a:cubicBezTo>
                    <a:cubicBezTo>
                      <a:pt x="8276" y="1340"/>
                      <a:pt x="8232" y="1355"/>
                      <a:pt x="8202" y="1340"/>
                    </a:cubicBezTo>
                    <a:cubicBezTo>
                      <a:pt x="7964" y="1191"/>
                      <a:pt x="7711" y="1206"/>
                      <a:pt x="7458" y="1266"/>
                    </a:cubicBezTo>
                    <a:cubicBezTo>
                      <a:pt x="6773" y="1429"/>
                      <a:pt x="6118" y="1653"/>
                      <a:pt x="5523" y="2025"/>
                    </a:cubicBezTo>
                    <a:cubicBezTo>
                      <a:pt x="5389" y="2099"/>
                      <a:pt x="5270" y="2203"/>
                      <a:pt x="5180" y="2337"/>
                    </a:cubicBezTo>
                    <a:cubicBezTo>
                      <a:pt x="4868" y="2799"/>
                      <a:pt x="4570" y="3260"/>
                      <a:pt x="4287" y="3751"/>
                    </a:cubicBezTo>
                    <a:cubicBezTo>
                      <a:pt x="4183" y="3930"/>
                      <a:pt x="4109" y="4168"/>
                      <a:pt x="4109" y="4377"/>
                    </a:cubicBezTo>
                    <a:cubicBezTo>
                      <a:pt x="4094" y="4898"/>
                      <a:pt x="4109" y="5433"/>
                      <a:pt x="4123" y="5969"/>
                    </a:cubicBezTo>
                    <a:cubicBezTo>
                      <a:pt x="4079" y="6014"/>
                      <a:pt x="3975" y="6073"/>
                      <a:pt x="3915" y="6148"/>
                    </a:cubicBezTo>
                    <a:cubicBezTo>
                      <a:pt x="3692" y="6475"/>
                      <a:pt x="3439" y="6788"/>
                      <a:pt x="3275" y="7130"/>
                    </a:cubicBezTo>
                    <a:cubicBezTo>
                      <a:pt x="2873" y="7979"/>
                      <a:pt x="2843" y="8857"/>
                      <a:pt x="3067" y="9765"/>
                    </a:cubicBezTo>
                    <a:cubicBezTo>
                      <a:pt x="3201" y="10360"/>
                      <a:pt x="3468" y="10896"/>
                      <a:pt x="3855" y="11372"/>
                    </a:cubicBezTo>
                    <a:cubicBezTo>
                      <a:pt x="3900" y="11447"/>
                      <a:pt x="3960" y="11506"/>
                      <a:pt x="4034" y="11611"/>
                    </a:cubicBezTo>
                    <a:cubicBezTo>
                      <a:pt x="3647" y="11536"/>
                      <a:pt x="3067" y="10703"/>
                      <a:pt x="2873" y="10033"/>
                    </a:cubicBezTo>
                    <a:cubicBezTo>
                      <a:pt x="2680" y="9378"/>
                      <a:pt x="2575" y="8723"/>
                      <a:pt x="2724" y="8023"/>
                    </a:cubicBezTo>
                    <a:cubicBezTo>
                      <a:pt x="2486" y="7949"/>
                      <a:pt x="2278" y="7860"/>
                      <a:pt x="2069" y="7800"/>
                    </a:cubicBezTo>
                    <a:cubicBezTo>
                      <a:pt x="1816" y="7726"/>
                      <a:pt x="1682" y="7800"/>
                      <a:pt x="1533" y="8023"/>
                    </a:cubicBezTo>
                    <a:cubicBezTo>
                      <a:pt x="1370" y="8261"/>
                      <a:pt x="1310" y="8544"/>
                      <a:pt x="1295" y="8827"/>
                    </a:cubicBezTo>
                    <a:cubicBezTo>
                      <a:pt x="1251" y="9601"/>
                      <a:pt x="1266" y="10360"/>
                      <a:pt x="1444" y="11119"/>
                    </a:cubicBezTo>
                    <a:cubicBezTo>
                      <a:pt x="1593" y="11700"/>
                      <a:pt x="1876" y="12191"/>
                      <a:pt x="2293" y="12608"/>
                    </a:cubicBezTo>
                    <a:cubicBezTo>
                      <a:pt x="2724" y="13025"/>
                      <a:pt x="3111" y="13471"/>
                      <a:pt x="3662" y="13739"/>
                    </a:cubicBezTo>
                    <a:cubicBezTo>
                      <a:pt x="3692" y="13754"/>
                      <a:pt x="3722" y="13769"/>
                      <a:pt x="3736" y="13784"/>
                    </a:cubicBezTo>
                    <a:cubicBezTo>
                      <a:pt x="3826" y="14067"/>
                      <a:pt x="4109" y="14111"/>
                      <a:pt x="4302" y="14275"/>
                    </a:cubicBezTo>
                    <a:cubicBezTo>
                      <a:pt x="4481" y="14439"/>
                      <a:pt x="4659" y="14632"/>
                      <a:pt x="4868" y="14751"/>
                    </a:cubicBezTo>
                    <a:cubicBezTo>
                      <a:pt x="5463" y="15064"/>
                      <a:pt x="5984" y="15496"/>
                      <a:pt x="6565" y="15853"/>
                    </a:cubicBezTo>
                    <a:cubicBezTo>
                      <a:pt x="6996" y="16121"/>
                      <a:pt x="7487" y="16210"/>
                      <a:pt x="7979" y="16195"/>
                    </a:cubicBezTo>
                    <a:cubicBezTo>
                      <a:pt x="8142" y="16180"/>
                      <a:pt x="8291" y="16076"/>
                      <a:pt x="8455" y="16017"/>
                    </a:cubicBezTo>
                    <a:cubicBezTo>
                      <a:pt x="8291" y="15674"/>
                      <a:pt x="8142" y="15362"/>
                      <a:pt x="8008" y="15049"/>
                    </a:cubicBezTo>
                    <a:cubicBezTo>
                      <a:pt x="7964" y="14945"/>
                      <a:pt x="7934" y="14841"/>
                      <a:pt x="7904" y="14722"/>
                    </a:cubicBezTo>
                    <a:cubicBezTo>
                      <a:pt x="8113" y="14826"/>
                      <a:pt x="8202" y="14960"/>
                      <a:pt x="8529" y="15600"/>
                    </a:cubicBezTo>
                    <a:cubicBezTo>
                      <a:pt x="8559" y="15644"/>
                      <a:pt x="8589" y="15689"/>
                      <a:pt x="8619" y="15749"/>
                    </a:cubicBezTo>
                    <a:cubicBezTo>
                      <a:pt x="8634" y="15734"/>
                      <a:pt x="8648" y="15734"/>
                      <a:pt x="8663" y="15719"/>
                    </a:cubicBezTo>
                    <a:cubicBezTo>
                      <a:pt x="8648" y="15659"/>
                      <a:pt x="8619" y="15600"/>
                      <a:pt x="8604" y="1552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99"/>
              <p:cNvSpPr/>
              <p:nvPr/>
            </p:nvSpPr>
            <p:spPr>
              <a:xfrm>
                <a:off x="7575544" y="1791485"/>
                <a:ext cx="318140" cy="747999"/>
              </a:xfrm>
              <a:custGeom>
                <a:avLst/>
                <a:gdLst/>
                <a:ahLst/>
                <a:cxnLst/>
                <a:rect l="l" t="t" r="r" b="b"/>
                <a:pathLst>
                  <a:path w="7458" h="17535" extrusionOk="0">
                    <a:moveTo>
                      <a:pt x="3617" y="11983"/>
                    </a:moveTo>
                    <a:cubicBezTo>
                      <a:pt x="3602" y="11983"/>
                      <a:pt x="3587" y="11983"/>
                      <a:pt x="3587" y="11983"/>
                    </a:cubicBezTo>
                    <a:lnTo>
                      <a:pt x="3587" y="12206"/>
                    </a:lnTo>
                    <a:lnTo>
                      <a:pt x="3617" y="12206"/>
                    </a:lnTo>
                    <a:close/>
                    <a:moveTo>
                      <a:pt x="3587" y="17475"/>
                    </a:moveTo>
                    <a:cubicBezTo>
                      <a:pt x="3617" y="17178"/>
                      <a:pt x="3558" y="16895"/>
                      <a:pt x="3498" y="16597"/>
                    </a:cubicBezTo>
                    <a:cubicBezTo>
                      <a:pt x="3364" y="15823"/>
                      <a:pt x="3230" y="15064"/>
                      <a:pt x="3111" y="14290"/>
                    </a:cubicBezTo>
                    <a:cubicBezTo>
                      <a:pt x="3066" y="13947"/>
                      <a:pt x="3141" y="13605"/>
                      <a:pt x="3230" y="13263"/>
                    </a:cubicBezTo>
                    <a:cubicBezTo>
                      <a:pt x="3394" y="12653"/>
                      <a:pt x="3438" y="12042"/>
                      <a:pt x="3304" y="11417"/>
                    </a:cubicBezTo>
                    <a:cubicBezTo>
                      <a:pt x="3230" y="11060"/>
                      <a:pt x="3007" y="10777"/>
                      <a:pt x="2754" y="10524"/>
                    </a:cubicBezTo>
                    <a:cubicBezTo>
                      <a:pt x="2501" y="10256"/>
                      <a:pt x="2203" y="10196"/>
                      <a:pt x="1861" y="10182"/>
                    </a:cubicBezTo>
                    <a:cubicBezTo>
                      <a:pt x="1280" y="10137"/>
                      <a:pt x="729" y="9929"/>
                      <a:pt x="208" y="9661"/>
                    </a:cubicBezTo>
                    <a:cubicBezTo>
                      <a:pt x="45" y="9571"/>
                      <a:pt x="30" y="9542"/>
                      <a:pt x="0" y="9363"/>
                    </a:cubicBezTo>
                    <a:cubicBezTo>
                      <a:pt x="283" y="9467"/>
                      <a:pt x="551" y="9586"/>
                      <a:pt x="819" y="9690"/>
                    </a:cubicBezTo>
                    <a:cubicBezTo>
                      <a:pt x="1355" y="9884"/>
                      <a:pt x="1905" y="9958"/>
                      <a:pt x="2471" y="9929"/>
                    </a:cubicBezTo>
                    <a:cubicBezTo>
                      <a:pt x="2620" y="9914"/>
                      <a:pt x="2754" y="9884"/>
                      <a:pt x="2903" y="9839"/>
                    </a:cubicBezTo>
                    <a:cubicBezTo>
                      <a:pt x="3141" y="9780"/>
                      <a:pt x="3364" y="9690"/>
                      <a:pt x="3602" y="9631"/>
                    </a:cubicBezTo>
                    <a:cubicBezTo>
                      <a:pt x="3751" y="9586"/>
                      <a:pt x="3825" y="9512"/>
                      <a:pt x="3885" y="9378"/>
                    </a:cubicBezTo>
                    <a:cubicBezTo>
                      <a:pt x="3989" y="9155"/>
                      <a:pt x="4108" y="8946"/>
                      <a:pt x="4212" y="8723"/>
                    </a:cubicBezTo>
                    <a:cubicBezTo>
                      <a:pt x="4465" y="8142"/>
                      <a:pt x="4823" y="7636"/>
                      <a:pt x="5254" y="7175"/>
                    </a:cubicBezTo>
                    <a:cubicBezTo>
                      <a:pt x="5418" y="6996"/>
                      <a:pt x="5582" y="6833"/>
                      <a:pt x="5731" y="6639"/>
                    </a:cubicBezTo>
                    <a:cubicBezTo>
                      <a:pt x="5805" y="6550"/>
                      <a:pt x="5850" y="6416"/>
                      <a:pt x="5909" y="6282"/>
                    </a:cubicBezTo>
                    <a:cubicBezTo>
                      <a:pt x="5939" y="6178"/>
                      <a:pt x="5954" y="6073"/>
                      <a:pt x="6014" y="5969"/>
                    </a:cubicBezTo>
                    <a:cubicBezTo>
                      <a:pt x="6103" y="5791"/>
                      <a:pt x="6103" y="5627"/>
                      <a:pt x="5999" y="5433"/>
                    </a:cubicBezTo>
                    <a:cubicBezTo>
                      <a:pt x="5701" y="4883"/>
                      <a:pt x="5433" y="4317"/>
                      <a:pt x="5150" y="3766"/>
                    </a:cubicBezTo>
                    <a:cubicBezTo>
                      <a:pt x="5106" y="3677"/>
                      <a:pt x="5061" y="3588"/>
                      <a:pt x="5031" y="3498"/>
                    </a:cubicBezTo>
                    <a:cubicBezTo>
                      <a:pt x="4972" y="3275"/>
                      <a:pt x="5001" y="3067"/>
                      <a:pt x="5180" y="2918"/>
                    </a:cubicBezTo>
                    <a:cubicBezTo>
                      <a:pt x="5820" y="2412"/>
                      <a:pt x="6326" y="1772"/>
                      <a:pt x="7026" y="1355"/>
                    </a:cubicBezTo>
                    <a:cubicBezTo>
                      <a:pt x="7085" y="1310"/>
                      <a:pt x="7130" y="1266"/>
                      <a:pt x="7189" y="1221"/>
                    </a:cubicBezTo>
                    <a:cubicBezTo>
                      <a:pt x="7100" y="1012"/>
                      <a:pt x="6996" y="819"/>
                      <a:pt x="6936" y="611"/>
                    </a:cubicBezTo>
                    <a:cubicBezTo>
                      <a:pt x="6877" y="417"/>
                      <a:pt x="6802" y="209"/>
                      <a:pt x="6951" y="0"/>
                    </a:cubicBezTo>
                    <a:cubicBezTo>
                      <a:pt x="7085" y="45"/>
                      <a:pt x="7085" y="164"/>
                      <a:pt x="7100" y="268"/>
                    </a:cubicBezTo>
                    <a:cubicBezTo>
                      <a:pt x="7145" y="521"/>
                      <a:pt x="7175" y="774"/>
                      <a:pt x="7353" y="983"/>
                    </a:cubicBezTo>
                    <a:cubicBezTo>
                      <a:pt x="7353" y="983"/>
                      <a:pt x="7353" y="983"/>
                      <a:pt x="7353" y="983"/>
                    </a:cubicBezTo>
                    <a:cubicBezTo>
                      <a:pt x="7457" y="1221"/>
                      <a:pt x="7457" y="1251"/>
                      <a:pt x="7264" y="1414"/>
                    </a:cubicBezTo>
                    <a:cubicBezTo>
                      <a:pt x="7219" y="1459"/>
                      <a:pt x="7189" y="1489"/>
                      <a:pt x="7145" y="1519"/>
                    </a:cubicBezTo>
                    <a:cubicBezTo>
                      <a:pt x="6505" y="1950"/>
                      <a:pt x="6028" y="2546"/>
                      <a:pt x="5448" y="3037"/>
                    </a:cubicBezTo>
                    <a:cubicBezTo>
                      <a:pt x="5299" y="3156"/>
                      <a:pt x="5269" y="3305"/>
                      <a:pt x="5388" y="3469"/>
                    </a:cubicBezTo>
                    <a:cubicBezTo>
                      <a:pt x="5478" y="3647"/>
                      <a:pt x="5567" y="3826"/>
                      <a:pt x="5656" y="4004"/>
                    </a:cubicBezTo>
                    <a:cubicBezTo>
                      <a:pt x="5731" y="4138"/>
                      <a:pt x="5805" y="4272"/>
                      <a:pt x="5880" y="4406"/>
                    </a:cubicBezTo>
                    <a:cubicBezTo>
                      <a:pt x="5894" y="4436"/>
                      <a:pt x="5909" y="4466"/>
                      <a:pt x="5924" y="4496"/>
                    </a:cubicBezTo>
                    <a:cubicBezTo>
                      <a:pt x="5984" y="4615"/>
                      <a:pt x="6043" y="4719"/>
                      <a:pt x="6103" y="4838"/>
                    </a:cubicBezTo>
                    <a:cubicBezTo>
                      <a:pt x="6147" y="4987"/>
                      <a:pt x="6192" y="5121"/>
                      <a:pt x="6252" y="5270"/>
                    </a:cubicBezTo>
                    <a:cubicBezTo>
                      <a:pt x="6296" y="5359"/>
                      <a:pt x="6326" y="5463"/>
                      <a:pt x="6371" y="5552"/>
                    </a:cubicBezTo>
                    <a:lnTo>
                      <a:pt x="6371" y="5538"/>
                    </a:lnTo>
                    <a:cubicBezTo>
                      <a:pt x="6356" y="5642"/>
                      <a:pt x="6356" y="5731"/>
                      <a:pt x="6326" y="5820"/>
                    </a:cubicBezTo>
                    <a:cubicBezTo>
                      <a:pt x="6162" y="6312"/>
                      <a:pt x="5984" y="6818"/>
                      <a:pt x="5552" y="7175"/>
                    </a:cubicBezTo>
                    <a:cubicBezTo>
                      <a:pt x="5463" y="7234"/>
                      <a:pt x="5403" y="7324"/>
                      <a:pt x="5329" y="7413"/>
                    </a:cubicBezTo>
                    <a:cubicBezTo>
                      <a:pt x="4942" y="7860"/>
                      <a:pt x="4585" y="8321"/>
                      <a:pt x="4376" y="8887"/>
                    </a:cubicBezTo>
                    <a:lnTo>
                      <a:pt x="4391" y="8887"/>
                    </a:lnTo>
                    <a:cubicBezTo>
                      <a:pt x="4302" y="9050"/>
                      <a:pt x="4123" y="9229"/>
                      <a:pt x="4138" y="9408"/>
                    </a:cubicBezTo>
                    <a:cubicBezTo>
                      <a:pt x="4153" y="9646"/>
                      <a:pt x="3930" y="9720"/>
                      <a:pt x="3885" y="9899"/>
                    </a:cubicBezTo>
                    <a:cubicBezTo>
                      <a:pt x="3885" y="9914"/>
                      <a:pt x="3885" y="9929"/>
                      <a:pt x="3885" y="9929"/>
                    </a:cubicBezTo>
                    <a:lnTo>
                      <a:pt x="3885" y="9929"/>
                    </a:lnTo>
                    <a:cubicBezTo>
                      <a:pt x="3870" y="10018"/>
                      <a:pt x="3840" y="10107"/>
                      <a:pt x="3840" y="10182"/>
                    </a:cubicBezTo>
                    <a:cubicBezTo>
                      <a:pt x="3825" y="10524"/>
                      <a:pt x="3885" y="10866"/>
                      <a:pt x="3989" y="11179"/>
                    </a:cubicBezTo>
                    <a:cubicBezTo>
                      <a:pt x="4153" y="11715"/>
                      <a:pt x="4078" y="12206"/>
                      <a:pt x="3796" y="12682"/>
                    </a:cubicBezTo>
                    <a:cubicBezTo>
                      <a:pt x="3617" y="13010"/>
                      <a:pt x="3453" y="13352"/>
                      <a:pt x="3379" y="13709"/>
                    </a:cubicBezTo>
                    <a:cubicBezTo>
                      <a:pt x="3275" y="14171"/>
                      <a:pt x="3334" y="14662"/>
                      <a:pt x="3453" y="15123"/>
                    </a:cubicBezTo>
                    <a:lnTo>
                      <a:pt x="3453" y="15109"/>
                    </a:lnTo>
                    <a:cubicBezTo>
                      <a:pt x="3513" y="15466"/>
                      <a:pt x="3572" y="15808"/>
                      <a:pt x="3617" y="16165"/>
                    </a:cubicBezTo>
                    <a:lnTo>
                      <a:pt x="3617" y="16165"/>
                    </a:lnTo>
                    <a:cubicBezTo>
                      <a:pt x="3647" y="16284"/>
                      <a:pt x="3662" y="16404"/>
                      <a:pt x="3677" y="16523"/>
                    </a:cubicBezTo>
                    <a:lnTo>
                      <a:pt x="3662" y="16523"/>
                    </a:lnTo>
                    <a:lnTo>
                      <a:pt x="3677" y="16537"/>
                    </a:lnTo>
                    <a:cubicBezTo>
                      <a:pt x="3677" y="16686"/>
                      <a:pt x="3691" y="16835"/>
                      <a:pt x="3691" y="16969"/>
                    </a:cubicBezTo>
                    <a:cubicBezTo>
                      <a:pt x="3691" y="17148"/>
                      <a:pt x="3691" y="17311"/>
                      <a:pt x="3691" y="17490"/>
                    </a:cubicBezTo>
                    <a:cubicBezTo>
                      <a:pt x="3677" y="17505"/>
                      <a:pt x="3647" y="17520"/>
                      <a:pt x="3632" y="17535"/>
                    </a:cubicBezTo>
                    <a:cubicBezTo>
                      <a:pt x="3617" y="17520"/>
                      <a:pt x="3602" y="17505"/>
                      <a:pt x="3587" y="1747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99"/>
              <p:cNvSpPr/>
              <p:nvPr/>
            </p:nvSpPr>
            <p:spPr>
              <a:xfrm>
                <a:off x="7831399" y="2118492"/>
                <a:ext cx="211496" cy="606419"/>
              </a:xfrm>
              <a:custGeom>
                <a:avLst/>
                <a:gdLst/>
                <a:ahLst/>
                <a:cxnLst/>
                <a:rect l="l" t="t" r="r" b="b"/>
                <a:pathLst>
                  <a:path w="4958" h="14216" extrusionOk="0">
                    <a:moveTo>
                      <a:pt x="1980" y="2397"/>
                    </a:moveTo>
                    <a:cubicBezTo>
                      <a:pt x="1995" y="2397"/>
                      <a:pt x="2025" y="2397"/>
                      <a:pt x="2040" y="2411"/>
                    </a:cubicBezTo>
                    <a:cubicBezTo>
                      <a:pt x="2055" y="2352"/>
                      <a:pt x="2055" y="2307"/>
                      <a:pt x="2070" y="2248"/>
                    </a:cubicBezTo>
                    <a:cubicBezTo>
                      <a:pt x="2055" y="2248"/>
                      <a:pt x="2025" y="2248"/>
                      <a:pt x="2010" y="2233"/>
                    </a:cubicBezTo>
                    <a:cubicBezTo>
                      <a:pt x="1995" y="2292"/>
                      <a:pt x="1995" y="2337"/>
                      <a:pt x="1980" y="2397"/>
                    </a:cubicBezTo>
                    <a:close/>
                    <a:moveTo>
                      <a:pt x="1578" y="7859"/>
                    </a:moveTo>
                    <a:cubicBezTo>
                      <a:pt x="1593" y="7904"/>
                      <a:pt x="1608" y="7949"/>
                      <a:pt x="1623" y="8008"/>
                    </a:cubicBezTo>
                    <a:cubicBezTo>
                      <a:pt x="1668" y="8097"/>
                      <a:pt x="1712" y="8187"/>
                      <a:pt x="1757" y="8276"/>
                    </a:cubicBezTo>
                    <a:lnTo>
                      <a:pt x="1742" y="8276"/>
                    </a:lnTo>
                    <a:cubicBezTo>
                      <a:pt x="1787" y="8365"/>
                      <a:pt x="1831" y="8455"/>
                      <a:pt x="1861" y="8559"/>
                    </a:cubicBezTo>
                    <a:cubicBezTo>
                      <a:pt x="1936" y="8708"/>
                      <a:pt x="1995" y="8842"/>
                      <a:pt x="2055" y="8991"/>
                    </a:cubicBezTo>
                    <a:cubicBezTo>
                      <a:pt x="2099" y="9095"/>
                      <a:pt x="2144" y="9184"/>
                      <a:pt x="2189" y="9273"/>
                    </a:cubicBezTo>
                    <a:cubicBezTo>
                      <a:pt x="2204" y="9303"/>
                      <a:pt x="2218" y="9348"/>
                      <a:pt x="2218" y="9378"/>
                    </a:cubicBezTo>
                    <a:cubicBezTo>
                      <a:pt x="2293" y="9526"/>
                      <a:pt x="2352" y="9675"/>
                      <a:pt x="2412" y="9824"/>
                    </a:cubicBezTo>
                    <a:cubicBezTo>
                      <a:pt x="2427" y="9884"/>
                      <a:pt x="2442" y="9928"/>
                      <a:pt x="2457" y="9988"/>
                    </a:cubicBezTo>
                    <a:cubicBezTo>
                      <a:pt x="2501" y="10077"/>
                      <a:pt x="2531" y="10166"/>
                      <a:pt x="2576" y="10256"/>
                    </a:cubicBezTo>
                    <a:lnTo>
                      <a:pt x="2576" y="10256"/>
                    </a:lnTo>
                    <a:cubicBezTo>
                      <a:pt x="2635" y="10405"/>
                      <a:pt x="2680" y="10553"/>
                      <a:pt x="2739" y="10702"/>
                    </a:cubicBezTo>
                    <a:cubicBezTo>
                      <a:pt x="2769" y="10777"/>
                      <a:pt x="2799" y="10851"/>
                      <a:pt x="2829" y="10926"/>
                    </a:cubicBezTo>
                    <a:cubicBezTo>
                      <a:pt x="2859" y="11030"/>
                      <a:pt x="2918" y="11134"/>
                      <a:pt x="2829" y="11268"/>
                    </a:cubicBezTo>
                    <a:cubicBezTo>
                      <a:pt x="2739" y="11194"/>
                      <a:pt x="2665" y="11119"/>
                      <a:pt x="2591" y="11060"/>
                    </a:cubicBezTo>
                    <a:lnTo>
                      <a:pt x="2591" y="11074"/>
                    </a:lnTo>
                    <a:lnTo>
                      <a:pt x="2591" y="11060"/>
                    </a:lnTo>
                    <a:cubicBezTo>
                      <a:pt x="2576" y="11030"/>
                      <a:pt x="2561" y="11000"/>
                      <a:pt x="2531" y="10955"/>
                    </a:cubicBezTo>
                    <a:cubicBezTo>
                      <a:pt x="2025" y="11774"/>
                      <a:pt x="1712" y="12608"/>
                      <a:pt x="1504" y="13605"/>
                    </a:cubicBezTo>
                    <a:cubicBezTo>
                      <a:pt x="1504" y="13679"/>
                      <a:pt x="1489" y="13739"/>
                      <a:pt x="1474" y="13813"/>
                    </a:cubicBezTo>
                    <a:cubicBezTo>
                      <a:pt x="1430" y="13947"/>
                      <a:pt x="1385" y="14081"/>
                      <a:pt x="1340" y="14215"/>
                    </a:cubicBezTo>
                    <a:cubicBezTo>
                      <a:pt x="1325" y="14215"/>
                      <a:pt x="1310" y="14200"/>
                      <a:pt x="1281" y="14200"/>
                    </a:cubicBezTo>
                    <a:cubicBezTo>
                      <a:pt x="1310" y="13962"/>
                      <a:pt x="1310" y="13709"/>
                      <a:pt x="1355" y="13471"/>
                    </a:cubicBezTo>
                    <a:cubicBezTo>
                      <a:pt x="1415" y="13114"/>
                      <a:pt x="1519" y="12756"/>
                      <a:pt x="1608" y="12399"/>
                    </a:cubicBezTo>
                    <a:cubicBezTo>
                      <a:pt x="1608" y="12399"/>
                      <a:pt x="1593" y="12414"/>
                      <a:pt x="1593" y="12414"/>
                    </a:cubicBezTo>
                    <a:cubicBezTo>
                      <a:pt x="1653" y="12265"/>
                      <a:pt x="1712" y="12116"/>
                      <a:pt x="1772" y="11968"/>
                    </a:cubicBezTo>
                    <a:lnTo>
                      <a:pt x="1772" y="11968"/>
                    </a:lnTo>
                    <a:lnTo>
                      <a:pt x="2144" y="11194"/>
                    </a:lnTo>
                    <a:lnTo>
                      <a:pt x="2144" y="11194"/>
                    </a:lnTo>
                    <a:cubicBezTo>
                      <a:pt x="2218" y="11030"/>
                      <a:pt x="2293" y="10851"/>
                      <a:pt x="2367" y="10687"/>
                    </a:cubicBezTo>
                    <a:cubicBezTo>
                      <a:pt x="2352" y="10613"/>
                      <a:pt x="2338" y="10539"/>
                      <a:pt x="2323" y="10479"/>
                    </a:cubicBezTo>
                    <a:cubicBezTo>
                      <a:pt x="2099" y="9943"/>
                      <a:pt x="1876" y="9392"/>
                      <a:pt x="1668" y="8857"/>
                    </a:cubicBezTo>
                    <a:lnTo>
                      <a:pt x="1668" y="8871"/>
                    </a:lnTo>
                    <a:cubicBezTo>
                      <a:pt x="1534" y="8559"/>
                      <a:pt x="1400" y="8246"/>
                      <a:pt x="1281" y="7934"/>
                    </a:cubicBezTo>
                    <a:lnTo>
                      <a:pt x="1281" y="7934"/>
                    </a:lnTo>
                    <a:cubicBezTo>
                      <a:pt x="1206" y="7725"/>
                      <a:pt x="1147" y="7532"/>
                      <a:pt x="1072" y="7338"/>
                    </a:cubicBezTo>
                    <a:cubicBezTo>
                      <a:pt x="819" y="6758"/>
                      <a:pt x="685" y="6148"/>
                      <a:pt x="819" y="5522"/>
                    </a:cubicBezTo>
                    <a:cubicBezTo>
                      <a:pt x="879" y="5433"/>
                      <a:pt x="938" y="5329"/>
                      <a:pt x="983" y="5240"/>
                    </a:cubicBezTo>
                    <a:cubicBezTo>
                      <a:pt x="1043" y="5165"/>
                      <a:pt x="1102" y="5091"/>
                      <a:pt x="1162" y="5031"/>
                    </a:cubicBezTo>
                    <a:cubicBezTo>
                      <a:pt x="1281" y="4912"/>
                      <a:pt x="1415" y="4808"/>
                      <a:pt x="1534" y="4704"/>
                    </a:cubicBezTo>
                    <a:cubicBezTo>
                      <a:pt x="1668" y="4585"/>
                      <a:pt x="1802" y="4466"/>
                      <a:pt x="1951" y="4361"/>
                    </a:cubicBezTo>
                    <a:cubicBezTo>
                      <a:pt x="2085" y="4257"/>
                      <a:pt x="2099" y="4123"/>
                      <a:pt x="2055" y="3974"/>
                    </a:cubicBezTo>
                    <a:cubicBezTo>
                      <a:pt x="1980" y="3721"/>
                      <a:pt x="1906" y="3483"/>
                      <a:pt x="1876" y="3230"/>
                    </a:cubicBezTo>
                    <a:cubicBezTo>
                      <a:pt x="1817" y="2858"/>
                      <a:pt x="1623" y="2620"/>
                      <a:pt x="1310" y="2441"/>
                    </a:cubicBezTo>
                    <a:cubicBezTo>
                      <a:pt x="953" y="2248"/>
                      <a:pt x="596" y="2158"/>
                      <a:pt x="209" y="2352"/>
                    </a:cubicBezTo>
                    <a:cubicBezTo>
                      <a:pt x="149" y="2397"/>
                      <a:pt x="75" y="2411"/>
                      <a:pt x="1" y="2352"/>
                    </a:cubicBezTo>
                    <a:cubicBezTo>
                      <a:pt x="30" y="2322"/>
                      <a:pt x="45" y="2292"/>
                      <a:pt x="60" y="2277"/>
                    </a:cubicBezTo>
                    <a:cubicBezTo>
                      <a:pt x="194" y="2203"/>
                      <a:pt x="343" y="2129"/>
                      <a:pt x="492" y="2054"/>
                    </a:cubicBezTo>
                    <a:cubicBezTo>
                      <a:pt x="715" y="2054"/>
                      <a:pt x="938" y="2024"/>
                      <a:pt x="1147" y="2129"/>
                    </a:cubicBezTo>
                    <a:cubicBezTo>
                      <a:pt x="1296" y="2188"/>
                      <a:pt x="1459" y="2263"/>
                      <a:pt x="1623" y="2337"/>
                    </a:cubicBezTo>
                    <a:cubicBezTo>
                      <a:pt x="1683" y="2382"/>
                      <a:pt x="1727" y="2426"/>
                      <a:pt x="1787" y="2486"/>
                    </a:cubicBezTo>
                    <a:cubicBezTo>
                      <a:pt x="1831" y="2263"/>
                      <a:pt x="1861" y="2069"/>
                      <a:pt x="1921" y="1876"/>
                    </a:cubicBezTo>
                    <a:cubicBezTo>
                      <a:pt x="1980" y="1578"/>
                      <a:pt x="2070" y="1295"/>
                      <a:pt x="2144" y="1012"/>
                    </a:cubicBezTo>
                    <a:cubicBezTo>
                      <a:pt x="2159" y="968"/>
                      <a:pt x="2174" y="938"/>
                      <a:pt x="2204" y="893"/>
                    </a:cubicBezTo>
                    <a:cubicBezTo>
                      <a:pt x="2248" y="819"/>
                      <a:pt x="2308" y="759"/>
                      <a:pt x="2352" y="685"/>
                    </a:cubicBezTo>
                    <a:cubicBezTo>
                      <a:pt x="2397" y="640"/>
                      <a:pt x="2427" y="595"/>
                      <a:pt x="2472" y="566"/>
                    </a:cubicBezTo>
                    <a:cubicBezTo>
                      <a:pt x="2591" y="447"/>
                      <a:pt x="2695" y="342"/>
                      <a:pt x="2814" y="238"/>
                    </a:cubicBezTo>
                    <a:cubicBezTo>
                      <a:pt x="3246" y="45"/>
                      <a:pt x="3692" y="0"/>
                      <a:pt x="4139" y="104"/>
                    </a:cubicBezTo>
                    <a:cubicBezTo>
                      <a:pt x="4377" y="164"/>
                      <a:pt x="4600" y="238"/>
                      <a:pt x="4823" y="298"/>
                    </a:cubicBezTo>
                    <a:cubicBezTo>
                      <a:pt x="4957" y="328"/>
                      <a:pt x="4928" y="402"/>
                      <a:pt x="4883" y="491"/>
                    </a:cubicBezTo>
                    <a:cubicBezTo>
                      <a:pt x="4823" y="551"/>
                      <a:pt x="4764" y="536"/>
                      <a:pt x="4689" y="506"/>
                    </a:cubicBezTo>
                    <a:cubicBezTo>
                      <a:pt x="4273" y="298"/>
                      <a:pt x="3826" y="298"/>
                      <a:pt x="3379" y="357"/>
                    </a:cubicBezTo>
                    <a:cubicBezTo>
                      <a:pt x="3231" y="372"/>
                      <a:pt x="3097" y="432"/>
                      <a:pt x="3007" y="566"/>
                    </a:cubicBezTo>
                    <a:cubicBezTo>
                      <a:pt x="2933" y="625"/>
                      <a:pt x="2859" y="700"/>
                      <a:pt x="2799" y="774"/>
                    </a:cubicBezTo>
                    <a:cubicBezTo>
                      <a:pt x="2710" y="908"/>
                      <a:pt x="2605" y="1042"/>
                      <a:pt x="2531" y="1176"/>
                    </a:cubicBezTo>
                    <a:cubicBezTo>
                      <a:pt x="2352" y="1593"/>
                      <a:pt x="2367" y="2024"/>
                      <a:pt x="2397" y="2456"/>
                    </a:cubicBezTo>
                    <a:cubicBezTo>
                      <a:pt x="2412" y="2992"/>
                      <a:pt x="2457" y="3528"/>
                      <a:pt x="2472" y="4064"/>
                    </a:cubicBezTo>
                    <a:cubicBezTo>
                      <a:pt x="2472" y="4376"/>
                      <a:pt x="2367" y="4644"/>
                      <a:pt x="2085" y="4808"/>
                    </a:cubicBezTo>
                    <a:cubicBezTo>
                      <a:pt x="1995" y="4853"/>
                      <a:pt x="1906" y="4912"/>
                      <a:pt x="1831" y="4972"/>
                    </a:cubicBezTo>
                    <a:cubicBezTo>
                      <a:pt x="1668" y="5135"/>
                      <a:pt x="1444" y="5225"/>
                      <a:pt x="1370" y="5463"/>
                    </a:cubicBezTo>
                    <a:lnTo>
                      <a:pt x="1370" y="5463"/>
                    </a:lnTo>
                    <a:cubicBezTo>
                      <a:pt x="1072" y="5820"/>
                      <a:pt x="1057" y="6207"/>
                      <a:pt x="1206" y="6624"/>
                    </a:cubicBezTo>
                    <a:lnTo>
                      <a:pt x="1206" y="6624"/>
                    </a:lnTo>
                    <a:cubicBezTo>
                      <a:pt x="1251" y="6832"/>
                      <a:pt x="1310" y="7026"/>
                      <a:pt x="1370" y="7234"/>
                    </a:cubicBezTo>
                    <a:lnTo>
                      <a:pt x="1370" y="7234"/>
                    </a:lnTo>
                    <a:cubicBezTo>
                      <a:pt x="1444" y="7443"/>
                      <a:pt x="1504" y="7651"/>
                      <a:pt x="1578" y="785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99"/>
              <p:cNvSpPr/>
              <p:nvPr/>
            </p:nvSpPr>
            <p:spPr>
              <a:xfrm>
                <a:off x="7534892" y="1809273"/>
                <a:ext cx="178479" cy="323856"/>
              </a:xfrm>
              <a:custGeom>
                <a:avLst/>
                <a:gdLst/>
                <a:ahLst/>
                <a:cxnLst/>
                <a:rect l="l" t="t" r="r" b="b"/>
                <a:pathLst>
                  <a:path w="4184" h="7592" extrusionOk="0">
                    <a:moveTo>
                      <a:pt x="715" y="7145"/>
                    </a:moveTo>
                    <a:cubicBezTo>
                      <a:pt x="596" y="7294"/>
                      <a:pt x="462" y="7443"/>
                      <a:pt x="328" y="7591"/>
                    </a:cubicBezTo>
                    <a:cubicBezTo>
                      <a:pt x="358" y="7547"/>
                      <a:pt x="373" y="7487"/>
                      <a:pt x="417" y="7428"/>
                    </a:cubicBezTo>
                    <a:cubicBezTo>
                      <a:pt x="75" y="7085"/>
                      <a:pt x="0" y="6639"/>
                      <a:pt x="15" y="6177"/>
                    </a:cubicBezTo>
                    <a:cubicBezTo>
                      <a:pt x="15" y="5865"/>
                      <a:pt x="30" y="5567"/>
                      <a:pt x="75" y="5269"/>
                    </a:cubicBezTo>
                    <a:cubicBezTo>
                      <a:pt x="149" y="4763"/>
                      <a:pt x="358" y="4332"/>
                      <a:pt x="685" y="3945"/>
                    </a:cubicBezTo>
                    <a:cubicBezTo>
                      <a:pt x="1310" y="3215"/>
                      <a:pt x="1995" y="2560"/>
                      <a:pt x="2754" y="1980"/>
                    </a:cubicBezTo>
                    <a:cubicBezTo>
                      <a:pt x="3022" y="1771"/>
                      <a:pt x="3305" y="1578"/>
                      <a:pt x="3483" y="1280"/>
                    </a:cubicBezTo>
                    <a:cubicBezTo>
                      <a:pt x="3662" y="1176"/>
                      <a:pt x="3692" y="997"/>
                      <a:pt x="3707" y="804"/>
                    </a:cubicBezTo>
                    <a:cubicBezTo>
                      <a:pt x="3722" y="506"/>
                      <a:pt x="3826" y="238"/>
                      <a:pt x="4079" y="45"/>
                    </a:cubicBezTo>
                    <a:cubicBezTo>
                      <a:pt x="4094" y="30"/>
                      <a:pt x="4124" y="30"/>
                      <a:pt x="4183" y="0"/>
                    </a:cubicBezTo>
                    <a:cubicBezTo>
                      <a:pt x="4168" y="75"/>
                      <a:pt x="4168" y="134"/>
                      <a:pt x="4153" y="164"/>
                    </a:cubicBezTo>
                    <a:cubicBezTo>
                      <a:pt x="3990" y="342"/>
                      <a:pt x="3930" y="566"/>
                      <a:pt x="3930" y="789"/>
                    </a:cubicBezTo>
                    <a:cubicBezTo>
                      <a:pt x="3915" y="1057"/>
                      <a:pt x="3841" y="1280"/>
                      <a:pt x="3647" y="1459"/>
                    </a:cubicBezTo>
                    <a:cubicBezTo>
                      <a:pt x="3424" y="1682"/>
                      <a:pt x="3216" y="1905"/>
                      <a:pt x="2977" y="2099"/>
                    </a:cubicBezTo>
                    <a:cubicBezTo>
                      <a:pt x="2382" y="2531"/>
                      <a:pt x="1846" y="3037"/>
                      <a:pt x="1340" y="3558"/>
                    </a:cubicBezTo>
                    <a:cubicBezTo>
                      <a:pt x="1072" y="3826"/>
                      <a:pt x="849" y="4138"/>
                      <a:pt x="640" y="4451"/>
                    </a:cubicBezTo>
                    <a:cubicBezTo>
                      <a:pt x="402" y="4823"/>
                      <a:pt x="328" y="5269"/>
                      <a:pt x="298" y="5701"/>
                    </a:cubicBezTo>
                    <a:cubicBezTo>
                      <a:pt x="268" y="6237"/>
                      <a:pt x="343" y="6758"/>
                      <a:pt x="492" y="7294"/>
                    </a:cubicBezTo>
                    <a:cubicBezTo>
                      <a:pt x="581" y="7234"/>
                      <a:pt x="655" y="7190"/>
                      <a:pt x="715" y="714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99"/>
              <p:cNvSpPr/>
              <p:nvPr/>
            </p:nvSpPr>
            <p:spPr>
              <a:xfrm>
                <a:off x="7273278" y="2637839"/>
                <a:ext cx="156894" cy="148022"/>
              </a:xfrm>
              <a:custGeom>
                <a:avLst/>
                <a:gdLst/>
                <a:ahLst/>
                <a:cxnLst/>
                <a:rect l="l" t="t" r="r" b="b"/>
                <a:pathLst>
                  <a:path w="3678" h="3470" extrusionOk="0">
                    <a:moveTo>
                      <a:pt x="3677" y="3082"/>
                    </a:moveTo>
                    <a:lnTo>
                      <a:pt x="3618" y="3142"/>
                    </a:lnTo>
                    <a:cubicBezTo>
                      <a:pt x="3469" y="3008"/>
                      <a:pt x="3320" y="3097"/>
                      <a:pt x="3186" y="3112"/>
                    </a:cubicBezTo>
                    <a:cubicBezTo>
                      <a:pt x="2606" y="3216"/>
                      <a:pt x="2025" y="3320"/>
                      <a:pt x="1460" y="3395"/>
                    </a:cubicBezTo>
                    <a:cubicBezTo>
                      <a:pt x="953" y="3469"/>
                      <a:pt x="552" y="3276"/>
                      <a:pt x="284" y="2859"/>
                    </a:cubicBezTo>
                    <a:cubicBezTo>
                      <a:pt x="60" y="2516"/>
                      <a:pt x="1" y="2144"/>
                      <a:pt x="75" y="1757"/>
                    </a:cubicBezTo>
                    <a:cubicBezTo>
                      <a:pt x="90" y="1609"/>
                      <a:pt x="135" y="1475"/>
                      <a:pt x="165" y="1326"/>
                    </a:cubicBezTo>
                    <a:lnTo>
                      <a:pt x="165" y="1341"/>
                    </a:lnTo>
                    <a:cubicBezTo>
                      <a:pt x="313" y="998"/>
                      <a:pt x="477" y="671"/>
                      <a:pt x="641" y="328"/>
                    </a:cubicBezTo>
                    <a:cubicBezTo>
                      <a:pt x="686" y="284"/>
                      <a:pt x="715" y="224"/>
                      <a:pt x="760" y="165"/>
                    </a:cubicBezTo>
                    <a:cubicBezTo>
                      <a:pt x="820" y="105"/>
                      <a:pt x="879" y="60"/>
                      <a:pt x="953" y="1"/>
                    </a:cubicBezTo>
                    <a:cubicBezTo>
                      <a:pt x="953" y="1"/>
                      <a:pt x="998" y="31"/>
                      <a:pt x="1013" y="46"/>
                    </a:cubicBezTo>
                    <a:lnTo>
                      <a:pt x="1013" y="46"/>
                    </a:lnTo>
                    <a:cubicBezTo>
                      <a:pt x="983" y="135"/>
                      <a:pt x="939" y="224"/>
                      <a:pt x="909" y="328"/>
                    </a:cubicBezTo>
                    <a:lnTo>
                      <a:pt x="909" y="314"/>
                    </a:lnTo>
                    <a:cubicBezTo>
                      <a:pt x="715" y="730"/>
                      <a:pt x="522" y="1147"/>
                      <a:pt x="358" y="1564"/>
                    </a:cubicBezTo>
                    <a:cubicBezTo>
                      <a:pt x="269" y="1787"/>
                      <a:pt x="224" y="2040"/>
                      <a:pt x="313" y="2278"/>
                    </a:cubicBezTo>
                    <a:cubicBezTo>
                      <a:pt x="313" y="2353"/>
                      <a:pt x="328" y="2412"/>
                      <a:pt x="343" y="2487"/>
                    </a:cubicBezTo>
                    <a:cubicBezTo>
                      <a:pt x="418" y="2621"/>
                      <a:pt x="507" y="2755"/>
                      <a:pt x="581" y="2889"/>
                    </a:cubicBezTo>
                    <a:cubicBezTo>
                      <a:pt x="596" y="2903"/>
                      <a:pt x="611" y="2918"/>
                      <a:pt x="626" y="2933"/>
                    </a:cubicBezTo>
                    <a:cubicBezTo>
                      <a:pt x="700" y="2978"/>
                      <a:pt x="775" y="3037"/>
                      <a:pt x="864" y="3097"/>
                    </a:cubicBezTo>
                    <a:cubicBezTo>
                      <a:pt x="1087" y="3246"/>
                      <a:pt x="1326" y="3290"/>
                      <a:pt x="1579" y="3201"/>
                    </a:cubicBezTo>
                    <a:cubicBezTo>
                      <a:pt x="1713" y="3171"/>
                      <a:pt x="1847" y="3157"/>
                      <a:pt x="1981" y="3142"/>
                    </a:cubicBezTo>
                    <a:cubicBezTo>
                      <a:pt x="1995" y="3157"/>
                      <a:pt x="2010" y="3157"/>
                      <a:pt x="2025" y="3142"/>
                    </a:cubicBezTo>
                    <a:cubicBezTo>
                      <a:pt x="2129" y="3127"/>
                      <a:pt x="2248" y="3112"/>
                      <a:pt x="2368" y="3097"/>
                    </a:cubicBezTo>
                    <a:lnTo>
                      <a:pt x="2382" y="3097"/>
                    </a:lnTo>
                    <a:lnTo>
                      <a:pt x="2412" y="3082"/>
                    </a:lnTo>
                    <a:cubicBezTo>
                      <a:pt x="2516" y="3067"/>
                      <a:pt x="2635" y="3052"/>
                      <a:pt x="2740" y="3037"/>
                    </a:cubicBezTo>
                    <a:cubicBezTo>
                      <a:pt x="2933" y="2993"/>
                      <a:pt x="3112" y="2963"/>
                      <a:pt x="3290" y="2918"/>
                    </a:cubicBezTo>
                    <a:cubicBezTo>
                      <a:pt x="3380" y="2903"/>
                      <a:pt x="3469" y="2874"/>
                      <a:pt x="3558" y="2859"/>
                    </a:cubicBezTo>
                    <a:cubicBezTo>
                      <a:pt x="3603" y="2859"/>
                      <a:pt x="3633" y="2874"/>
                      <a:pt x="3648" y="2874"/>
                    </a:cubicBezTo>
                    <a:cubicBezTo>
                      <a:pt x="3663" y="2948"/>
                      <a:pt x="3663" y="3008"/>
                      <a:pt x="3677" y="3082"/>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99"/>
              <p:cNvSpPr/>
              <p:nvPr/>
            </p:nvSpPr>
            <p:spPr>
              <a:xfrm>
                <a:off x="7924093" y="1952770"/>
                <a:ext cx="99733" cy="50805"/>
              </a:xfrm>
              <a:custGeom>
                <a:avLst/>
                <a:gdLst/>
                <a:ahLst/>
                <a:cxnLst/>
                <a:rect l="l" t="t" r="r" b="b"/>
                <a:pathLst>
                  <a:path w="2338" h="1191" extrusionOk="0">
                    <a:moveTo>
                      <a:pt x="194" y="0"/>
                    </a:moveTo>
                    <a:lnTo>
                      <a:pt x="671" y="119"/>
                    </a:lnTo>
                    <a:lnTo>
                      <a:pt x="1177" y="462"/>
                    </a:lnTo>
                    <a:cubicBezTo>
                      <a:pt x="1221" y="536"/>
                      <a:pt x="1281" y="625"/>
                      <a:pt x="1400" y="610"/>
                    </a:cubicBezTo>
                    <a:cubicBezTo>
                      <a:pt x="1519" y="491"/>
                      <a:pt x="1623" y="387"/>
                      <a:pt x="1742" y="283"/>
                    </a:cubicBezTo>
                    <a:cubicBezTo>
                      <a:pt x="1891" y="134"/>
                      <a:pt x="2055" y="119"/>
                      <a:pt x="2248" y="164"/>
                    </a:cubicBezTo>
                    <a:cubicBezTo>
                      <a:pt x="2338" y="179"/>
                      <a:pt x="2323" y="238"/>
                      <a:pt x="2323" y="298"/>
                    </a:cubicBezTo>
                    <a:cubicBezTo>
                      <a:pt x="2129" y="328"/>
                      <a:pt x="1951" y="417"/>
                      <a:pt x="1832" y="566"/>
                    </a:cubicBezTo>
                    <a:cubicBezTo>
                      <a:pt x="1698" y="744"/>
                      <a:pt x="1608" y="953"/>
                      <a:pt x="1489" y="1146"/>
                    </a:cubicBezTo>
                    <a:lnTo>
                      <a:pt x="1504" y="1131"/>
                    </a:lnTo>
                    <a:cubicBezTo>
                      <a:pt x="1370" y="1191"/>
                      <a:pt x="1326" y="1131"/>
                      <a:pt x="1281" y="1012"/>
                    </a:cubicBezTo>
                    <a:cubicBezTo>
                      <a:pt x="1058" y="536"/>
                      <a:pt x="656" y="298"/>
                      <a:pt x="165" y="164"/>
                    </a:cubicBezTo>
                    <a:cubicBezTo>
                      <a:pt x="120" y="149"/>
                      <a:pt x="75" y="149"/>
                      <a:pt x="1" y="119"/>
                    </a:cubicBezTo>
                    <a:cubicBezTo>
                      <a:pt x="90" y="75"/>
                      <a:pt x="135" y="30"/>
                      <a:pt x="19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99"/>
              <p:cNvSpPr/>
              <p:nvPr/>
            </p:nvSpPr>
            <p:spPr>
              <a:xfrm>
                <a:off x="7572345" y="2879789"/>
                <a:ext cx="122598" cy="60360"/>
              </a:xfrm>
              <a:custGeom>
                <a:avLst/>
                <a:gdLst/>
                <a:ahLst/>
                <a:cxnLst/>
                <a:rect l="l" t="t" r="r" b="b"/>
                <a:pathLst>
                  <a:path w="2874" h="1415" extrusionOk="0">
                    <a:moveTo>
                      <a:pt x="1459" y="119"/>
                    </a:moveTo>
                    <a:cubicBezTo>
                      <a:pt x="1534" y="89"/>
                      <a:pt x="1593" y="75"/>
                      <a:pt x="1668" y="60"/>
                    </a:cubicBezTo>
                    <a:cubicBezTo>
                      <a:pt x="1787" y="45"/>
                      <a:pt x="1906" y="15"/>
                      <a:pt x="2025" y="0"/>
                    </a:cubicBezTo>
                    <a:lnTo>
                      <a:pt x="2040" y="15"/>
                    </a:lnTo>
                    <a:lnTo>
                      <a:pt x="2055" y="0"/>
                    </a:lnTo>
                    <a:lnTo>
                      <a:pt x="2546" y="0"/>
                    </a:lnTo>
                    <a:cubicBezTo>
                      <a:pt x="2635" y="45"/>
                      <a:pt x="2710" y="75"/>
                      <a:pt x="2799" y="119"/>
                    </a:cubicBezTo>
                    <a:cubicBezTo>
                      <a:pt x="2829" y="164"/>
                      <a:pt x="2844" y="208"/>
                      <a:pt x="2873" y="268"/>
                    </a:cubicBezTo>
                    <a:cubicBezTo>
                      <a:pt x="2799" y="268"/>
                      <a:pt x="2754" y="283"/>
                      <a:pt x="2725" y="268"/>
                    </a:cubicBezTo>
                    <a:cubicBezTo>
                      <a:pt x="2397" y="164"/>
                      <a:pt x="2070" y="223"/>
                      <a:pt x="1742" y="283"/>
                    </a:cubicBezTo>
                    <a:cubicBezTo>
                      <a:pt x="1355" y="372"/>
                      <a:pt x="983" y="476"/>
                      <a:pt x="670" y="759"/>
                    </a:cubicBezTo>
                    <a:lnTo>
                      <a:pt x="670" y="759"/>
                    </a:lnTo>
                    <a:cubicBezTo>
                      <a:pt x="670" y="759"/>
                      <a:pt x="670" y="759"/>
                      <a:pt x="670" y="759"/>
                    </a:cubicBezTo>
                    <a:cubicBezTo>
                      <a:pt x="551" y="849"/>
                      <a:pt x="447" y="938"/>
                      <a:pt x="343" y="1042"/>
                    </a:cubicBezTo>
                    <a:lnTo>
                      <a:pt x="343" y="1042"/>
                    </a:lnTo>
                    <a:cubicBezTo>
                      <a:pt x="254" y="1161"/>
                      <a:pt x="149" y="1280"/>
                      <a:pt x="45" y="1414"/>
                    </a:cubicBezTo>
                    <a:cubicBezTo>
                      <a:pt x="30" y="1340"/>
                      <a:pt x="16" y="1310"/>
                      <a:pt x="1" y="1265"/>
                    </a:cubicBezTo>
                    <a:cubicBezTo>
                      <a:pt x="105" y="1042"/>
                      <a:pt x="209" y="819"/>
                      <a:pt x="403" y="655"/>
                    </a:cubicBezTo>
                    <a:cubicBezTo>
                      <a:pt x="477" y="610"/>
                      <a:pt x="551" y="551"/>
                      <a:pt x="641" y="491"/>
                    </a:cubicBezTo>
                    <a:cubicBezTo>
                      <a:pt x="790" y="402"/>
                      <a:pt x="953" y="313"/>
                      <a:pt x="1117" y="223"/>
                    </a:cubicBezTo>
                    <a:cubicBezTo>
                      <a:pt x="1236" y="194"/>
                      <a:pt x="1340" y="149"/>
                      <a:pt x="1459" y="119"/>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99"/>
              <p:cNvSpPr/>
              <p:nvPr/>
            </p:nvSpPr>
            <p:spPr>
              <a:xfrm>
                <a:off x="7534892" y="2994707"/>
                <a:ext cx="12115" cy="12712"/>
              </a:xfrm>
              <a:custGeom>
                <a:avLst/>
                <a:gdLst/>
                <a:ahLst/>
                <a:cxnLst/>
                <a:rect l="l" t="t" r="r" b="b"/>
                <a:pathLst>
                  <a:path w="284" h="298" extrusionOk="0">
                    <a:moveTo>
                      <a:pt x="283" y="298"/>
                    </a:moveTo>
                    <a:cubicBezTo>
                      <a:pt x="179" y="194"/>
                      <a:pt x="90" y="104"/>
                      <a:pt x="0" y="0"/>
                    </a:cubicBezTo>
                    <a:cubicBezTo>
                      <a:pt x="90" y="104"/>
                      <a:pt x="179" y="194"/>
                      <a:pt x="283" y="298"/>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99"/>
              <p:cNvSpPr/>
              <p:nvPr/>
            </p:nvSpPr>
            <p:spPr>
              <a:xfrm>
                <a:off x="7267562" y="3067735"/>
                <a:ext cx="4522" cy="19708"/>
              </a:xfrm>
              <a:custGeom>
                <a:avLst/>
                <a:gdLst/>
                <a:ahLst/>
                <a:cxnLst/>
                <a:rect l="l" t="t" r="r" b="b"/>
                <a:pathLst>
                  <a:path w="106" h="462" extrusionOk="0">
                    <a:moveTo>
                      <a:pt x="105" y="461"/>
                    </a:moveTo>
                    <a:cubicBezTo>
                      <a:pt x="75" y="298"/>
                      <a:pt x="46" y="149"/>
                      <a:pt x="1" y="0"/>
                    </a:cubicBezTo>
                    <a:cubicBezTo>
                      <a:pt x="46" y="149"/>
                      <a:pt x="75" y="298"/>
                      <a:pt x="105" y="46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99"/>
              <p:cNvSpPr/>
              <p:nvPr/>
            </p:nvSpPr>
            <p:spPr>
              <a:xfrm>
                <a:off x="7797743" y="3145157"/>
                <a:ext cx="19111" cy="1962"/>
              </a:xfrm>
              <a:custGeom>
                <a:avLst/>
                <a:gdLst/>
                <a:ahLst/>
                <a:cxnLst/>
                <a:rect l="l" t="t" r="r" b="b"/>
                <a:pathLst>
                  <a:path w="448" h="46" extrusionOk="0">
                    <a:moveTo>
                      <a:pt x="447" y="46"/>
                    </a:moveTo>
                    <a:cubicBezTo>
                      <a:pt x="298" y="31"/>
                      <a:pt x="150" y="16"/>
                      <a:pt x="1" y="1"/>
                    </a:cubicBezTo>
                    <a:cubicBezTo>
                      <a:pt x="150" y="16"/>
                      <a:pt x="298" y="31"/>
                      <a:pt x="447" y="46"/>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99"/>
              <p:cNvSpPr/>
              <p:nvPr/>
            </p:nvSpPr>
            <p:spPr>
              <a:xfrm>
                <a:off x="7739346" y="2762312"/>
                <a:ext cx="7038" cy="14632"/>
              </a:xfrm>
              <a:custGeom>
                <a:avLst/>
                <a:gdLst/>
                <a:ahLst/>
                <a:cxnLst/>
                <a:rect l="l" t="t" r="r" b="b"/>
                <a:pathLst>
                  <a:path w="165" h="343" extrusionOk="0">
                    <a:moveTo>
                      <a:pt x="164" y="343"/>
                    </a:moveTo>
                    <a:cubicBezTo>
                      <a:pt x="105" y="224"/>
                      <a:pt x="45" y="119"/>
                      <a:pt x="0" y="0"/>
                    </a:cubicBezTo>
                    <a:cubicBezTo>
                      <a:pt x="45" y="119"/>
                      <a:pt x="105" y="224"/>
                      <a:pt x="164" y="343"/>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99"/>
              <p:cNvSpPr/>
              <p:nvPr/>
            </p:nvSpPr>
            <p:spPr>
              <a:xfrm>
                <a:off x="7340591" y="2771825"/>
                <a:ext cx="17191" cy="2602"/>
              </a:xfrm>
              <a:custGeom>
                <a:avLst/>
                <a:gdLst/>
                <a:ahLst/>
                <a:cxnLst/>
                <a:rect l="l" t="t" r="r" b="b"/>
                <a:pathLst>
                  <a:path w="403" h="61" extrusionOk="0">
                    <a:moveTo>
                      <a:pt x="403" y="1"/>
                    </a:moveTo>
                    <a:cubicBezTo>
                      <a:pt x="269" y="16"/>
                      <a:pt x="135" y="30"/>
                      <a:pt x="1" y="60"/>
                    </a:cubicBezTo>
                    <a:cubicBezTo>
                      <a:pt x="135" y="30"/>
                      <a:pt x="269" y="16"/>
                      <a:pt x="4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99"/>
              <p:cNvSpPr/>
              <p:nvPr/>
            </p:nvSpPr>
            <p:spPr>
              <a:xfrm>
                <a:off x="7486008" y="3515973"/>
                <a:ext cx="17831" cy="1962"/>
              </a:xfrm>
              <a:custGeom>
                <a:avLst/>
                <a:gdLst/>
                <a:ahLst/>
                <a:cxnLst/>
                <a:rect l="l" t="t" r="r" b="b"/>
                <a:pathLst>
                  <a:path w="418" h="46" extrusionOk="0">
                    <a:moveTo>
                      <a:pt x="417" y="1"/>
                    </a:moveTo>
                    <a:cubicBezTo>
                      <a:pt x="283" y="16"/>
                      <a:pt x="134" y="31"/>
                      <a:pt x="0" y="45"/>
                    </a:cubicBezTo>
                    <a:cubicBezTo>
                      <a:pt x="134" y="31"/>
                      <a:pt x="283" y="16"/>
                      <a:pt x="41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99"/>
              <p:cNvSpPr/>
              <p:nvPr/>
            </p:nvSpPr>
            <p:spPr>
              <a:xfrm>
                <a:off x="7699974" y="3192165"/>
                <a:ext cx="13992" cy="1962"/>
              </a:xfrm>
              <a:custGeom>
                <a:avLst/>
                <a:gdLst/>
                <a:ahLst/>
                <a:cxnLst/>
                <a:rect l="l" t="t" r="r" b="b"/>
                <a:pathLst>
                  <a:path w="328" h="46" extrusionOk="0">
                    <a:moveTo>
                      <a:pt x="328" y="0"/>
                    </a:moveTo>
                    <a:cubicBezTo>
                      <a:pt x="224" y="15"/>
                      <a:pt x="105" y="30"/>
                      <a:pt x="0" y="45"/>
                    </a:cubicBezTo>
                    <a:cubicBezTo>
                      <a:pt x="105" y="30"/>
                      <a:pt x="224" y="15"/>
                      <a:pt x="3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99"/>
              <p:cNvSpPr/>
              <p:nvPr/>
            </p:nvSpPr>
            <p:spPr>
              <a:xfrm>
                <a:off x="7661881" y="3651878"/>
                <a:ext cx="14632" cy="2559"/>
              </a:xfrm>
              <a:custGeom>
                <a:avLst/>
                <a:gdLst/>
                <a:ahLst/>
                <a:cxnLst/>
                <a:rect l="l" t="t" r="r" b="b"/>
                <a:pathLst>
                  <a:path w="343" h="60" extrusionOk="0">
                    <a:moveTo>
                      <a:pt x="343" y="60"/>
                    </a:moveTo>
                    <a:cubicBezTo>
                      <a:pt x="224" y="45"/>
                      <a:pt x="119" y="15"/>
                      <a:pt x="0" y="0"/>
                    </a:cubicBezTo>
                    <a:cubicBezTo>
                      <a:pt x="119" y="15"/>
                      <a:pt x="224" y="45"/>
                      <a:pt x="343" y="6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99"/>
              <p:cNvSpPr/>
              <p:nvPr/>
            </p:nvSpPr>
            <p:spPr>
              <a:xfrm>
                <a:off x="7376166" y="2767388"/>
                <a:ext cx="13992" cy="1962"/>
              </a:xfrm>
              <a:custGeom>
                <a:avLst/>
                <a:gdLst/>
                <a:ahLst/>
                <a:cxnLst/>
                <a:rect l="l" t="t" r="r" b="b"/>
                <a:pathLst>
                  <a:path w="328" h="46" extrusionOk="0">
                    <a:moveTo>
                      <a:pt x="328" y="0"/>
                    </a:moveTo>
                    <a:cubicBezTo>
                      <a:pt x="223" y="15"/>
                      <a:pt x="104" y="30"/>
                      <a:pt x="0" y="45"/>
                    </a:cubicBezTo>
                    <a:cubicBezTo>
                      <a:pt x="104" y="30"/>
                      <a:pt x="223" y="15"/>
                      <a:pt x="3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99"/>
              <p:cNvSpPr/>
              <p:nvPr/>
            </p:nvSpPr>
            <p:spPr>
              <a:xfrm>
                <a:off x="7359658" y="2769905"/>
                <a:ext cx="14632" cy="1962"/>
              </a:xfrm>
              <a:custGeom>
                <a:avLst/>
                <a:gdLst/>
                <a:ahLst/>
                <a:cxnLst/>
                <a:rect l="l" t="t" r="r" b="b"/>
                <a:pathLst>
                  <a:path w="343" h="46" extrusionOk="0">
                    <a:moveTo>
                      <a:pt x="343" y="1"/>
                    </a:moveTo>
                    <a:cubicBezTo>
                      <a:pt x="223" y="16"/>
                      <a:pt x="104" y="31"/>
                      <a:pt x="0" y="46"/>
                    </a:cubicBezTo>
                    <a:cubicBezTo>
                      <a:pt x="104" y="31"/>
                      <a:pt x="223" y="16"/>
                      <a:pt x="34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99"/>
              <p:cNvSpPr/>
              <p:nvPr/>
            </p:nvSpPr>
            <p:spPr>
              <a:xfrm>
                <a:off x="7957749" y="3724864"/>
                <a:ext cx="12115" cy="4522"/>
              </a:xfrm>
              <a:custGeom>
                <a:avLst/>
                <a:gdLst/>
                <a:ahLst/>
                <a:cxnLst/>
                <a:rect l="l" t="t" r="r" b="b"/>
                <a:pathLst>
                  <a:path w="284" h="106" extrusionOk="0">
                    <a:moveTo>
                      <a:pt x="284" y="1"/>
                    </a:moveTo>
                    <a:cubicBezTo>
                      <a:pt x="194" y="31"/>
                      <a:pt x="90" y="75"/>
                      <a:pt x="1" y="105"/>
                    </a:cubicBezTo>
                    <a:cubicBezTo>
                      <a:pt x="90" y="75"/>
                      <a:pt x="194" y="31"/>
                      <a:pt x="28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99"/>
              <p:cNvSpPr/>
              <p:nvPr/>
            </p:nvSpPr>
            <p:spPr>
              <a:xfrm>
                <a:off x="7476495" y="3236614"/>
                <a:ext cx="5119" cy="11475"/>
              </a:xfrm>
              <a:custGeom>
                <a:avLst/>
                <a:gdLst/>
                <a:ahLst/>
                <a:cxnLst/>
                <a:rect l="l" t="t" r="r" b="b"/>
                <a:pathLst>
                  <a:path w="120" h="269" extrusionOk="0">
                    <a:moveTo>
                      <a:pt x="119" y="0"/>
                    </a:moveTo>
                    <a:cubicBezTo>
                      <a:pt x="89" y="90"/>
                      <a:pt x="45" y="179"/>
                      <a:pt x="0" y="268"/>
                    </a:cubicBezTo>
                    <a:cubicBezTo>
                      <a:pt x="45" y="179"/>
                      <a:pt x="89" y="90"/>
                      <a:pt x="11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99"/>
              <p:cNvSpPr/>
              <p:nvPr/>
            </p:nvSpPr>
            <p:spPr>
              <a:xfrm>
                <a:off x="7873331" y="2333099"/>
                <a:ext cx="7636" cy="8915"/>
              </a:xfrm>
              <a:custGeom>
                <a:avLst/>
                <a:gdLst/>
                <a:ahLst/>
                <a:cxnLst/>
                <a:rect l="l" t="t" r="r" b="b"/>
                <a:pathLst>
                  <a:path w="179" h="209" extrusionOk="0">
                    <a:moveTo>
                      <a:pt x="179" y="0"/>
                    </a:moveTo>
                    <a:cubicBezTo>
                      <a:pt x="119" y="60"/>
                      <a:pt x="60" y="134"/>
                      <a:pt x="0" y="209"/>
                    </a:cubicBezTo>
                    <a:cubicBezTo>
                      <a:pt x="60" y="134"/>
                      <a:pt x="119" y="60"/>
                      <a:pt x="17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99"/>
              <p:cNvSpPr/>
              <p:nvPr/>
            </p:nvSpPr>
            <p:spPr>
              <a:xfrm>
                <a:off x="7852344" y="3126132"/>
                <a:ext cx="14674" cy="2559"/>
              </a:xfrm>
              <a:custGeom>
                <a:avLst/>
                <a:gdLst/>
                <a:ahLst/>
                <a:cxnLst/>
                <a:rect l="l" t="t" r="r" b="b"/>
                <a:pathLst>
                  <a:path w="344" h="60" extrusionOk="0">
                    <a:moveTo>
                      <a:pt x="343" y="0"/>
                    </a:moveTo>
                    <a:cubicBezTo>
                      <a:pt x="224" y="30"/>
                      <a:pt x="120" y="45"/>
                      <a:pt x="1" y="60"/>
                    </a:cubicBezTo>
                    <a:cubicBezTo>
                      <a:pt x="120" y="45"/>
                      <a:pt x="224" y="30"/>
                      <a:pt x="34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99"/>
              <p:cNvSpPr/>
              <p:nvPr/>
            </p:nvSpPr>
            <p:spPr>
              <a:xfrm>
                <a:off x="7880284" y="3121696"/>
                <a:ext cx="14674" cy="2559"/>
              </a:xfrm>
              <a:custGeom>
                <a:avLst/>
                <a:gdLst/>
                <a:ahLst/>
                <a:cxnLst/>
                <a:rect l="l" t="t" r="r" b="b"/>
                <a:pathLst>
                  <a:path w="344" h="60" extrusionOk="0">
                    <a:moveTo>
                      <a:pt x="343" y="0"/>
                    </a:moveTo>
                    <a:cubicBezTo>
                      <a:pt x="239" y="15"/>
                      <a:pt x="120" y="30"/>
                      <a:pt x="1" y="60"/>
                    </a:cubicBezTo>
                    <a:cubicBezTo>
                      <a:pt x="120" y="30"/>
                      <a:pt x="239" y="15"/>
                      <a:pt x="34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99"/>
              <p:cNvSpPr/>
              <p:nvPr/>
            </p:nvSpPr>
            <p:spPr>
              <a:xfrm>
                <a:off x="7549481" y="3581366"/>
                <a:ext cx="5119" cy="12115"/>
              </a:xfrm>
              <a:custGeom>
                <a:avLst/>
                <a:gdLst/>
                <a:ahLst/>
                <a:cxnLst/>
                <a:rect l="l" t="t" r="r" b="b"/>
                <a:pathLst>
                  <a:path w="120" h="284" extrusionOk="0">
                    <a:moveTo>
                      <a:pt x="1" y="1"/>
                    </a:moveTo>
                    <a:cubicBezTo>
                      <a:pt x="45" y="90"/>
                      <a:pt x="75" y="180"/>
                      <a:pt x="120" y="284"/>
                    </a:cubicBezTo>
                    <a:cubicBezTo>
                      <a:pt x="75" y="180"/>
                      <a:pt x="45" y="90"/>
                      <a:pt x="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99"/>
              <p:cNvSpPr/>
              <p:nvPr/>
            </p:nvSpPr>
            <p:spPr>
              <a:xfrm>
                <a:off x="7526020" y="2347048"/>
                <a:ext cx="64157" cy="95297"/>
              </a:xfrm>
              <a:custGeom>
                <a:avLst/>
                <a:gdLst/>
                <a:ahLst/>
                <a:cxnLst/>
                <a:rect l="l" t="t" r="r" b="b"/>
                <a:pathLst>
                  <a:path w="1504" h="2234" extrusionOk="0">
                    <a:moveTo>
                      <a:pt x="1503" y="2204"/>
                    </a:moveTo>
                    <a:cubicBezTo>
                      <a:pt x="834" y="2233"/>
                      <a:pt x="0" y="715"/>
                      <a:pt x="357" y="1"/>
                    </a:cubicBezTo>
                    <a:cubicBezTo>
                      <a:pt x="387" y="120"/>
                      <a:pt x="417" y="209"/>
                      <a:pt x="432" y="283"/>
                    </a:cubicBezTo>
                    <a:cubicBezTo>
                      <a:pt x="461" y="403"/>
                      <a:pt x="476" y="536"/>
                      <a:pt x="491" y="656"/>
                    </a:cubicBezTo>
                    <a:cubicBezTo>
                      <a:pt x="566" y="1057"/>
                      <a:pt x="729" y="1385"/>
                      <a:pt x="1012" y="1668"/>
                    </a:cubicBezTo>
                    <a:cubicBezTo>
                      <a:pt x="1191" y="1846"/>
                      <a:pt x="1340" y="2025"/>
                      <a:pt x="1503" y="2204"/>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99"/>
              <p:cNvSpPr/>
              <p:nvPr/>
            </p:nvSpPr>
            <p:spPr>
              <a:xfrm>
                <a:off x="7725355" y="2536913"/>
                <a:ext cx="5119" cy="11475"/>
              </a:xfrm>
              <a:custGeom>
                <a:avLst/>
                <a:gdLst/>
                <a:ahLst/>
                <a:cxnLst/>
                <a:rect l="l" t="t" r="r" b="b"/>
                <a:pathLst>
                  <a:path w="120" h="269" extrusionOk="0">
                    <a:moveTo>
                      <a:pt x="120" y="60"/>
                    </a:moveTo>
                    <a:cubicBezTo>
                      <a:pt x="105" y="134"/>
                      <a:pt x="75" y="194"/>
                      <a:pt x="60" y="268"/>
                    </a:cubicBezTo>
                    <a:cubicBezTo>
                      <a:pt x="46" y="253"/>
                      <a:pt x="16" y="238"/>
                      <a:pt x="1" y="224"/>
                    </a:cubicBezTo>
                    <a:cubicBezTo>
                      <a:pt x="16" y="149"/>
                      <a:pt x="46" y="75"/>
                      <a:pt x="75" y="0"/>
                    </a:cubicBezTo>
                    <a:cubicBezTo>
                      <a:pt x="90" y="30"/>
                      <a:pt x="105" y="45"/>
                      <a:pt x="120" y="6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99"/>
              <p:cNvSpPr/>
              <p:nvPr/>
            </p:nvSpPr>
            <p:spPr>
              <a:xfrm>
                <a:off x="7732990" y="2515329"/>
                <a:ext cx="1322" cy="22267"/>
              </a:xfrm>
              <a:custGeom>
                <a:avLst/>
                <a:gdLst/>
                <a:ahLst/>
                <a:cxnLst/>
                <a:rect l="l" t="t" r="r" b="b"/>
                <a:pathLst>
                  <a:path w="31" h="522" extrusionOk="0">
                    <a:moveTo>
                      <a:pt x="0" y="0"/>
                    </a:moveTo>
                    <a:cubicBezTo>
                      <a:pt x="15" y="15"/>
                      <a:pt x="30" y="15"/>
                      <a:pt x="30" y="30"/>
                    </a:cubicBezTo>
                    <a:cubicBezTo>
                      <a:pt x="30" y="194"/>
                      <a:pt x="15" y="357"/>
                      <a:pt x="0" y="521"/>
                    </a:cubicBezTo>
                    <a:cubicBezTo>
                      <a:pt x="0" y="342"/>
                      <a:pt x="0" y="179"/>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99"/>
              <p:cNvSpPr/>
              <p:nvPr/>
            </p:nvSpPr>
            <p:spPr>
              <a:xfrm>
                <a:off x="7728554" y="2302599"/>
                <a:ext cx="1322" cy="9555"/>
              </a:xfrm>
              <a:custGeom>
                <a:avLst/>
                <a:gdLst/>
                <a:ahLst/>
                <a:cxnLst/>
                <a:rect l="l" t="t" r="r" b="b"/>
                <a:pathLst>
                  <a:path w="31" h="224" extrusionOk="0">
                    <a:moveTo>
                      <a:pt x="30" y="1"/>
                    </a:moveTo>
                    <a:lnTo>
                      <a:pt x="30" y="224"/>
                    </a:lnTo>
                    <a:lnTo>
                      <a:pt x="0" y="224"/>
                    </a:lnTo>
                    <a:lnTo>
                      <a:pt x="0" y="1"/>
                    </a:lnTo>
                    <a:cubicBezTo>
                      <a:pt x="0" y="1"/>
                      <a:pt x="15" y="1"/>
                      <a:pt x="3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99"/>
              <p:cNvSpPr/>
              <p:nvPr/>
            </p:nvSpPr>
            <p:spPr>
              <a:xfrm>
                <a:off x="7915860" y="2213702"/>
                <a:ext cx="3839" cy="7678"/>
              </a:xfrm>
              <a:custGeom>
                <a:avLst/>
                <a:gdLst/>
                <a:ahLst/>
                <a:cxnLst/>
                <a:rect l="l" t="t" r="r" b="b"/>
                <a:pathLst>
                  <a:path w="90" h="180" extrusionOk="0">
                    <a:moveTo>
                      <a:pt x="0" y="165"/>
                    </a:moveTo>
                    <a:cubicBezTo>
                      <a:pt x="15" y="105"/>
                      <a:pt x="15" y="60"/>
                      <a:pt x="30" y="1"/>
                    </a:cubicBezTo>
                    <a:cubicBezTo>
                      <a:pt x="45" y="16"/>
                      <a:pt x="75" y="16"/>
                      <a:pt x="90" y="16"/>
                    </a:cubicBezTo>
                    <a:cubicBezTo>
                      <a:pt x="75" y="75"/>
                      <a:pt x="75" y="120"/>
                      <a:pt x="60" y="179"/>
                    </a:cubicBezTo>
                    <a:cubicBezTo>
                      <a:pt x="45" y="165"/>
                      <a:pt x="15" y="165"/>
                      <a:pt x="0" y="165"/>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TextBox 3">
            <a:extLst>
              <a:ext uri="{FF2B5EF4-FFF2-40B4-BE49-F238E27FC236}">
                <a16:creationId xmlns:a16="http://schemas.microsoft.com/office/drawing/2014/main" id="{F97FEC9B-DCD6-99DB-49DF-5FDC14FCDC02}"/>
              </a:ext>
            </a:extLst>
          </p:cNvPr>
          <p:cNvSpPr txBox="1"/>
          <p:nvPr/>
        </p:nvSpPr>
        <p:spPr>
          <a:xfrm>
            <a:off x="3802673" y="707578"/>
            <a:ext cx="5084152" cy="954107"/>
          </a:xfrm>
          <a:prstGeom prst="rect">
            <a:avLst/>
          </a:prstGeom>
          <a:noFill/>
        </p:spPr>
        <p:txBody>
          <a:bodyPr wrap="square" rtlCol="0">
            <a:spAutoFit/>
          </a:bodyPr>
          <a:lstStyle/>
          <a:p>
            <a:r>
              <a:rPr lang="en-US" sz="2800" dirty="0">
                <a:solidFill>
                  <a:schemeClr val="accent1"/>
                </a:solidFill>
              </a:rPr>
              <a:t>Types of tumor classes that we worked on : </a:t>
            </a:r>
          </a:p>
        </p:txBody>
      </p:sp>
      <p:sp>
        <p:nvSpPr>
          <p:cNvPr id="5" name="TextBox 4">
            <a:extLst>
              <a:ext uri="{FF2B5EF4-FFF2-40B4-BE49-F238E27FC236}">
                <a16:creationId xmlns:a16="http://schemas.microsoft.com/office/drawing/2014/main" id="{7472CCCD-0F76-392E-EE77-F1A0B347FF2A}"/>
              </a:ext>
            </a:extLst>
          </p:cNvPr>
          <p:cNvSpPr txBox="1"/>
          <p:nvPr/>
        </p:nvSpPr>
        <p:spPr>
          <a:xfrm>
            <a:off x="3802673" y="2149090"/>
            <a:ext cx="4905014" cy="1200329"/>
          </a:xfrm>
          <a:prstGeom prst="rect">
            <a:avLst/>
          </a:prstGeom>
          <a:noFill/>
        </p:spPr>
        <p:txBody>
          <a:bodyPr wrap="square" rtlCol="0">
            <a:spAutoFit/>
          </a:bodyPr>
          <a:lstStyle/>
          <a:p>
            <a:pPr marL="342900" indent="-342900">
              <a:buAutoNum type="arabicPeriod"/>
            </a:pPr>
            <a:r>
              <a:rPr lang="en-US" sz="1800" dirty="0">
                <a:solidFill>
                  <a:schemeClr val="accent1"/>
                </a:solidFill>
              </a:rPr>
              <a:t>Glioma </a:t>
            </a:r>
          </a:p>
          <a:p>
            <a:pPr marL="342900" indent="-342900">
              <a:buAutoNum type="arabicPeriod"/>
            </a:pPr>
            <a:r>
              <a:rPr lang="en-US" sz="1800" dirty="0">
                <a:solidFill>
                  <a:schemeClr val="accent1"/>
                </a:solidFill>
              </a:rPr>
              <a:t>Meningioma </a:t>
            </a:r>
          </a:p>
          <a:p>
            <a:pPr marL="342900" indent="-342900">
              <a:buAutoNum type="arabicPeriod"/>
            </a:pPr>
            <a:r>
              <a:rPr lang="en-US" sz="1800" dirty="0">
                <a:solidFill>
                  <a:schemeClr val="accent1"/>
                </a:solidFill>
              </a:rPr>
              <a:t>Pituitary </a:t>
            </a:r>
          </a:p>
          <a:p>
            <a:pPr marL="342900" indent="-342900">
              <a:buAutoNum type="arabicPeriod"/>
            </a:pPr>
            <a:r>
              <a:rPr lang="en-US" sz="1800" dirty="0">
                <a:solidFill>
                  <a:schemeClr val="accent1"/>
                </a:solidFill>
              </a:rPr>
              <a:t>No tumor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740"/>
        <p:cNvGrpSpPr/>
        <p:nvPr/>
      </p:nvGrpSpPr>
      <p:grpSpPr>
        <a:xfrm>
          <a:off x="0" y="0"/>
          <a:ext cx="0" cy="0"/>
          <a:chOff x="0" y="0"/>
          <a:chExt cx="0" cy="0"/>
        </a:xfrm>
      </p:grpSpPr>
      <p:sp>
        <p:nvSpPr>
          <p:cNvPr id="1741" name="Google Shape;1741;p101"/>
          <p:cNvSpPr txBox="1">
            <a:spLocks noGrp="1"/>
          </p:cNvSpPr>
          <p:nvPr>
            <p:ph type="title"/>
          </p:nvPr>
        </p:nvSpPr>
        <p:spPr>
          <a:xfrm>
            <a:off x="223612" y="142908"/>
            <a:ext cx="5436026" cy="78134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Recent Contribution</a:t>
            </a:r>
            <a:endParaRPr dirty="0">
              <a:latin typeface="Times New Roman" panose="02020603050405020304" pitchFamily="18" charset="0"/>
              <a:cs typeface="Times New Roman" panose="02020603050405020304" pitchFamily="18" charset="0"/>
            </a:endParaRPr>
          </a:p>
        </p:txBody>
      </p:sp>
      <p:sp>
        <p:nvSpPr>
          <p:cNvPr id="1742" name="Google Shape;1742;p101"/>
          <p:cNvSpPr txBox="1">
            <a:spLocks noGrp="1"/>
          </p:cNvSpPr>
          <p:nvPr>
            <p:ph type="subTitle" idx="1"/>
          </p:nvPr>
        </p:nvSpPr>
        <p:spPr>
          <a:xfrm>
            <a:off x="270321" y="1339250"/>
            <a:ext cx="4443320" cy="34255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Public awarness has been raised as people is advancing towards modern time. Scientists are now more concern about public health. Here are some latest reasearch work base on Brain Tumor Multi-Class Classification. </a:t>
            </a:r>
          </a:p>
          <a:p>
            <a:pPr marL="0" lvl="0" indent="0" algn="l" rtl="0">
              <a:spcBef>
                <a:spcPts val="0"/>
              </a:spcBef>
              <a:spcAft>
                <a:spcPts val="0"/>
              </a:spcAft>
              <a:buNone/>
            </a:pPr>
            <a:endParaRPr lang="en"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AutoNum type="arabicPeriod"/>
            </a:pPr>
            <a:r>
              <a:rPr lang="en-US" dirty="0">
                <a:latin typeface="Times New Roman" panose="02020603050405020304" pitchFamily="18" charset="0"/>
                <a:cs typeface="Times New Roman" panose="02020603050405020304" pitchFamily="18" charset="0"/>
              </a:rPr>
              <a:t>"Deep Learning-Based Classification of Brain Tumors Using Magnetic Resonance Imaging" by </a:t>
            </a:r>
            <a:r>
              <a:rPr lang="en-US" dirty="0" err="1">
                <a:latin typeface="Times New Roman" panose="02020603050405020304" pitchFamily="18" charset="0"/>
                <a:cs typeface="Times New Roman" panose="02020603050405020304" pitchFamily="18" charset="0"/>
              </a:rPr>
              <a:t>Kamnitsas</a:t>
            </a:r>
            <a:r>
              <a:rPr lang="en-US" dirty="0">
                <a:latin typeface="Times New Roman" panose="02020603050405020304" pitchFamily="18" charset="0"/>
                <a:cs typeface="Times New Roman" panose="02020603050405020304" pitchFamily="18" charset="0"/>
              </a:rPr>
              <a:t> et al. (2017)</a:t>
            </a:r>
          </a:p>
          <a:p>
            <a:pPr marL="342900" lvl="0" indent="-342900" algn="l" rtl="0">
              <a:spcBef>
                <a:spcPts val="0"/>
              </a:spcBef>
              <a:spcAft>
                <a:spcPts val="0"/>
              </a:spcAft>
              <a:buAutoNum type="arabicPeriod"/>
            </a:pPr>
            <a:endParaRPr lang="en-US"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AutoNum type="arabicPeriod"/>
            </a:pPr>
            <a:r>
              <a:rPr lang="en-US" dirty="0">
                <a:latin typeface="Times New Roman" panose="02020603050405020304" pitchFamily="18" charset="0"/>
                <a:cs typeface="Times New Roman" panose="02020603050405020304" pitchFamily="18" charset="0"/>
              </a:rPr>
              <a:t> "Multi-Class Brain Tumor Classification Using Transfer Learning" by Bhandary et al. (2020):</a:t>
            </a:r>
            <a:endParaRPr dirty="0">
              <a:latin typeface="Times New Roman" panose="02020603050405020304" pitchFamily="18" charset="0"/>
              <a:cs typeface="Times New Roman" panose="02020603050405020304" pitchFamily="18" charset="0"/>
            </a:endParaRPr>
          </a:p>
        </p:txBody>
      </p:sp>
      <p:grpSp>
        <p:nvGrpSpPr>
          <p:cNvPr id="1743" name="Google Shape;1743;p101"/>
          <p:cNvGrpSpPr/>
          <p:nvPr/>
        </p:nvGrpSpPr>
        <p:grpSpPr>
          <a:xfrm>
            <a:off x="5915025" y="95250"/>
            <a:ext cx="3308195" cy="5210119"/>
            <a:chOff x="6067425" y="95250"/>
            <a:chExt cx="3308195" cy="5210119"/>
          </a:xfrm>
        </p:grpSpPr>
        <p:sp>
          <p:nvSpPr>
            <p:cNvPr id="1744" name="Google Shape;1744;p101"/>
            <p:cNvSpPr/>
            <p:nvPr/>
          </p:nvSpPr>
          <p:spPr>
            <a:xfrm>
              <a:off x="6209418" y="2318951"/>
              <a:ext cx="354981" cy="310444"/>
            </a:xfrm>
            <a:custGeom>
              <a:avLst/>
              <a:gdLst/>
              <a:ahLst/>
              <a:cxnLst/>
              <a:rect l="l" t="t" r="r" b="b"/>
              <a:pathLst>
                <a:path w="11703" h="10244" extrusionOk="0">
                  <a:moveTo>
                    <a:pt x="1733" y="0"/>
                  </a:moveTo>
                  <a:cubicBezTo>
                    <a:pt x="1733" y="0"/>
                    <a:pt x="152" y="2128"/>
                    <a:pt x="0" y="2797"/>
                  </a:cubicBezTo>
                  <a:cubicBezTo>
                    <a:pt x="0" y="2797"/>
                    <a:pt x="2645" y="4043"/>
                    <a:pt x="5168" y="5654"/>
                  </a:cubicBezTo>
                  <a:cubicBezTo>
                    <a:pt x="7691" y="7265"/>
                    <a:pt x="11368" y="10243"/>
                    <a:pt x="11368" y="10243"/>
                  </a:cubicBezTo>
                  <a:lnTo>
                    <a:pt x="11703" y="8876"/>
                  </a:lnTo>
                  <a:cubicBezTo>
                    <a:pt x="11703" y="8876"/>
                    <a:pt x="6414" y="6079"/>
                    <a:pt x="4894" y="4529"/>
                  </a:cubicBezTo>
                  <a:cubicBezTo>
                    <a:pt x="3374" y="2948"/>
                    <a:pt x="1733" y="0"/>
                    <a:pt x="1733"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01"/>
            <p:cNvSpPr/>
            <p:nvPr/>
          </p:nvSpPr>
          <p:spPr>
            <a:xfrm>
              <a:off x="6755249" y="3398585"/>
              <a:ext cx="1315703" cy="187042"/>
            </a:xfrm>
            <a:custGeom>
              <a:avLst/>
              <a:gdLst/>
              <a:ahLst/>
              <a:cxnLst/>
              <a:rect l="l" t="t" r="r" b="b"/>
              <a:pathLst>
                <a:path w="43376" h="6172" extrusionOk="0">
                  <a:moveTo>
                    <a:pt x="43375" y="1"/>
                  </a:moveTo>
                  <a:lnTo>
                    <a:pt x="43375" y="1"/>
                  </a:lnTo>
                  <a:cubicBezTo>
                    <a:pt x="43375" y="1"/>
                    <a:pt x="38512" y="2372"/>
                    <a:pt x="23770" y="2797"/>
                  </a:cubicBezTo>
                  <a:cubicBezTo>
                    <a:pt x="22129" y="2844"/>
                    <a:pt x="20561" y="2865"/>
                    <a:pt x="19070" y="2865"/>
                  </a:cubicBezTo>
                  <a:cubicBezTo>
                    <a:pt x="7142" y="2865"/>
                    <a:pt x="153" y="1521"/>
                    <a:pt x="153" y="1521"/>
                  </a:cubicBezTo>
                  <a:lnTo>
                    <a:pt x="153" y="1521"/>
                  </a:lnTo>
                  <a:cubicBezTo>
                    <a:pt x="852" y="2584"/>
                    <a:pt x="1" y="6171"/>
                    <a:pt x="1" y="6171"/>
                  </a:cubicBezTo>
                  <a:cubicBezTo>
                    <a:pt x="1" y="6171"/>
                    <a:pt x="9606" y="3952"/>
                    <a:pt x="19971" y="3831"/>
                  </a:cubicBezTo>
                  <a:cubicBezTo>
                    <a:pt x="30336" y="3739"/>
                    <a:pt x="43163" y="2463"/>
                    <a:pt x="43163" y="2463"/>
                  </a:cubicBezTo>
                  <a:lnTo>
                    <a:pt x="43375" y="1"/>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01"/>
            <p:cNvSpPr/>
            <p:nvPr/>
          </p:nvSpPr>
          <p:spPr>
            <a:xfrm>
              <a:off x="7382224" y="4029218"/>
              <a:ext cx="160459" cy="144131"/>
            </a:xfrm>
            <a:custGeom>
              <a:avLst/>
              <a:gdLst/>
              <a:ahLst/>
              <a:cxnLst/>
              <a:rect l="l" t="t" r="r" b="b"/>
              <a:pathLst>
                <a:path w="5290" h="4756" extrusionOk="0">
                  <a:moveTo>
                    <a:pt x="1969" y="0"/>
                  </a:moveTo>
                  <a:cubicBezTo>
                    <a:pt x="1304" y="0"/>
                    <a:pt x="619" y="52"/>
                    <a:pt x="1" y="196"/>
                  </a:cubicBezTo>
                  <a:cubicBezTo>
                    <a:pt x="1" y="196"/>
                    <a:pt x="1369" y="2354"/>
                    <a:pt x="1642" y="3996"/>
                  </a:cubicBezTo>
                  <a:cubicBezTo>
                    <a:pt x="2372" y="561"/>
                    <a:pt x="2341" y="318"/>
                    <a:pt x="2341" y="318"/>
                  </a:cubicBezTo>
                  <a:lnTo>
                    <a:pt x="3405" y="318"/>
                  </a:lnTo>
                  <a:lnTo>
                    <a:pt x="3922" y="4755"/>
                  </a:lnTo>
                  <a:lnTo>
                    <a:pt x="5290" y="348"/>
                  </a:lnTo>
                  <a:cubicBezTo>
                    <a:pt x="5290" y="348"/>
                    <a:pt x="3692" y="0"/>
                    <a:pt x="1969"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01"/>
            <p:cNvSpPr/>
            <p:nvPr/>
          </p:nvSpPr>
          <p:spPr>
            <a:xfrm>
              <a:off x="6837303" y="4785019"/>
              <a:ext cx="89481" cy="180557"/>
            </a:xfrm>
            <a:custGeom>
              <a:avLst/>
              <a:gdLst/>
              <a:ahLst/>
              <a:cxnLst/>
              <a:rect l="l" t="t" r="r" b="b"/>
              <a:pathLst>
                <a:path w="2950" h="5958" fill="none" extrusionOk="0">
                  <a:moveTo>
                    <a:pt x="1" y="0"/>
                  </a:moveTo>
                  <a:cubicBezTo>
                    <a:pt x="1004" y="2006"/>
                    <a:pt x="1977" y="3982"/>
                    <a:pt x="2949" y="5958"/>
                  </a:cubicBezTo>
                </a:path>
              </a:pathLst>
            </a:custGeom>
            <a:solidFill>
              <a:schemeClr val="dk1"/>
            </a:solid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01"/>
            <p:cNvSpPr/>
            <p:nvPr/>
          </p:nvSpPr>
          <p:spPr>
            <a:xfrm>
              <a:off x="7036476" y="4865151"/>
              <a:ext cx="41525" cy="154768"/>
            </a:xfrm>
            <a:custGeom>
              <a:avLst/>
              <a:gdLst/>
              <a:ahLst/>
              <a:cxnLst/>
              <a:rect l="l" t="t" r="r" b="b"/>
              <a:pathLst>
                <a:path w="1369" h="5107" fill="none" extrusionOk="0">
                  <a:moveTo>
                    <a:pt x="1368" y="0"/>
                  </a:moveTo>
                  <a:cubicBezTo>
                    <a:pt x="912" y="1703"/>
                    <a:pt x="456" y="3405"/>
                    <a:pt x="0" y="5107"/>
                  </a:cubicBezTo>
                </a:path>
              </a:pathLst>
            </a:custGeom>
            <a:solidFill>
              <a:schemeClr val="dk1"/>
            </a:solid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01"/>
            <p:cNvSpPr/>
            <p:nvPr/>
          </p:nvSpPr>
          <p:spPr>
            <a:xfrm>
              <a:off x="7039237" y="4951739"/>
              <a:ext cx="73799" cy="148343"/>
            </a:xfrm>
            <a:custGeom>
              <a:avLst/>
              <a:gdLst/>
              <a:ahLst/>
              <a:cxnLst/>
              <a:rect l="l" t="t" r="r" b="b"/>
              <a:pathLst>
                <a:path w="2433" h="4895" fill="none" extrusionOk="0">
                  <a:moveTo>
                    <a:pt x="2432" y="1"/>
                  </a:moveTo>
                  <a:lnTo>
                    <a:pt x="1" y="4894"/>
                  </a:lnTo>
                </a:path>
              </a:pathLst>
            </a:custGeom>
            <a:solidFill>
              <a:schemeClr val="dk1"/>
            </a:solid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01"/>
            <p:cNvSpPr/>
            <p:nvPr/>
          </p:nvSpPr>
          <p:spPr>
            <a:xfrm>
              <a:off x="7805444" y="4817235"/>
              <a:ext cx="71008" cy="108734"/>
            </a:xfrm>
            <a:custGeom>
              <a:avLst/>
              <a:gdLst/>
              <a:ahLst/>
              <a:cxnLst/>
              <a:rect l="l" t="t" r="r" b="b"/>
              <a:pathLst>
                <a:path w="2341" h="3588" fill="none" extrusionOk="0">
                  <a:moveTo>
                    <a:pt x="0" y="1"/>
                  </a:moveTo>
                  <a:cubicBezTo>
                    <a:pt x="791" y="1186"/>
                    <a:pt x="1581" y="2402"/>
                    <a:pt x="2341" y="3588"/>
                  </a:cubicBezTo>
                </a:path>
              </a:pathLst>
            </a:custGeom>
            <a:solidFill>
              <a:schemeClr val="dk1"/>
            </a:solid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01"/>
            <p:cNvSpPr/>
            <p:nvPr/>
          </p:nvSpPr>
          <p:spPr>
            <a:xfrm>
              <a:off x="7856163" y="4967408"/>
              <a:ext cx="17532" cy="25820"/>
            </a:xfrm>
            <a:custGeom>
              <a:avLst/>
              <a:gdLst/>
              <a:ahLst/>
              <a:cxnLst/>
              <a:rect l="l" t="t" r="r" b="b"/>
              <a:pathLst>
                <a:path w="578" h="852" fill="none" extrusionOk="0">
                  <a:moveTo>
                    <a:pt x="0" y="0"/>
                  </a:moveTo>
                  <a:cubicBezTo>
                    <a:pt x="183" y="304"/>
                    <a:pt x="365" y="578"/>
                    <a:pt x="578" y="851"/>
                  </a:cubicBezTo>
                </a:path>
              </a:pathLst>
            </a:custGeom>
            <a:solidFill>
              <a:schemeClr val="dk1"/>
            </a:solid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01"/>
            <p:cNvSpPr/>
            <p:nvPr/>
          </p:nvSpPr>
          <p:spPr>
            <a:xfrm>
              <a:off x="8049785" y="4881729"/>
              <a:ext cx="38735" cy="149252"/>
            </a:xfrm>
            <a:custGeom>
              <a:avLst/>
              <a:gdLst/>
              <a:ahLst/>
              <a:cxnLst/>
              <a:rect l="l" t="t" r="r" b="b"/>
              <a:pathLst>
                <a:path w="1277" h="4925" fill="none" extrusionOk="0">
                  <a:moveTo>
                    <a:pt x="1277" y="1"/>
                  </a:moveTo>
                  <a:cubicBezTo>
                    <a:pt x="851" y="1642"/>
                    <a:pt x="426" y="3283"/>
                    <a:pt x="0" y="4925"/>
                  </a:cubicBezTo>
                </a:path>
              </a:pathLst>
            </a:custGeom>
            <a:solidFill>
              <a:schemeClr val="dk1"/>
            </a:solid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01"/>
            <p:cNvSpPr/>
            <p:nvPr/>
          </p:nvSpPr>
          <p:spPr>
            <a:xfrm>
              <a:off x="8045174" y="5004261"/>
              <a:ext cx="50746" cy="172284"/>
            </a:xfrm>
            <a:custGeom>
              <a:avLst/>
              <a:gdLst/>
              <a:ahLst/>
              <a:cxnLst/>
              <a:rect l="l" t="t" r="r" b="b"/>
              <a:pathLst>
                <a:path w="1673" h="5685" fill="none" extrusionOk="0">
                  <a:moveTo>
                    <a:pt x="1672" y="0"/>
                  </a:moveTo>
                  <a:cubicBezTo>
                    <a:pt x="1125" y="1885"/>
                    <a:pt x="547" y="3800"/>
                    <a:pt x="0" y="5684"/>
                  </a:cubicBezTo>
                </a:path>
              </a:pathLst>
            </a:custGeom>
            <a:solidFill>
              <a:schemeClr val="dk1"/>
            </a:solid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01"/>
            <p:cNvSpPr/>
            <p:nvPr/>
          </p:nvSpPr>
          <p:spPr>
            <a:xfrm>
              <a:off x="7130512" y="1356273"/>
              <a:ext cx="368843" cy="127160"/>
            </a:xfrm>
            <a:custGeom>
              <a:avLst/>
              <a:gdLst/>
              <a:ahLst/>
              <a:cxnLst/>
              <a:rect l="l" t="t" r="r" b="b"/>
              <a:pathLst>
                <a:path w="12160" h="4196" extrusionOk="0">
                  <a:moveTo>
                    <a:pt x="1" y="1"/>
                  </a:moveTo>
                  <a:lnTo>
                    <a:pt x="639" y="4195"/>
                  </a:lnTo>
                  <a:cubicBezTo>
                    <a:pt x="639" y="4195"/>
                    <a:pt x="2280" y="3314"/>
                    <a:pt x="6414" y="3192"/>
                  </a:cubicBezTo>
                  <a:cubicBezTo>
                    <a:pt x="6681" y="3184"/>
                    <a:pt x="6937" y="3181"/>
                    <a:pt x="7183" y="3181"/>
                  </a:cubicBezTo>
                  <a:cubicBezTo>
                    <a:pt x="10749" y="3181"/>
                    <a:pt x="12159" y="3952"/>
                    <a:pt x="12159" y="3952"/>
                  </a:cubicBezTo>
                  <a:lnTo>
                    <a:pt x="11582" y="62"/>
                  </a:lnTo>
                  <a:cubicBezTo>
                    <a:pt x="11582" y="62"/>
                    <a:pt x="11156" y="2189"/>
                    <a:pt x="6627" y="2554"/>
                  </a:cubicBezTo>
                  <a:cubicBezTo>
                    <a:pt x="6345" y="2579"/>
                    <a:pt x="6071" y="2590"/>
                    <a:pt x="5807" y="2590"/>
                  </a:cubicBezTo>
                  <a:cubicBezTo>
                    <a:pt x="1870" y="2590"/>
                    <a:pt x="1" y="1"/>
                    <a:pt x="1"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01"/>
            <p:cNvSpPr/>
            <p:nvPr/>
          </p:nvSpPr>
          <p:spPr>
            <a:xfrm>
              <a:off x="6687028" y="2367776"/>
              <a:ext cx="68248" cy="159374"/>
            </a:xfrm>
            <a:custGeom>
              <a:avLst/>
              <a:gdLst/>
              <a:ahLst/>
              <a:cxnLst/>
              <a:rect l="l" t="t" r="r" b="b"/>
              <a:pathLst>
                <a:path w="2250" h="5259" extrusionOk="0">
                  <a:moveTo>
                    <a:pt x="700" y="0"/>
                  </a:moveTo>
                  <a:lnTo>
                    <a:pt x="0" y="5259"/>
                  </a:lnTo>
                  <a:lnTo>
                    <a:pt x="0" y="5259"/>
                  </a:lnTo>
                  <a:lnTo>
                    <a:pt x="2250" y="3465"/>
                  </a:lnTo>
                  <a:lnTo>
                    <a:pt x="700" y="0"/>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01"/>
            <p:cNvSpPr/>
            <p:nvPr/>
          </p:nvSpPr>
          <p:spPr>
            <a:xfrm>
              <a:off x="7387775" y="1993755"/>
              <a:ext cx="6461" cy="128978"/>
            </a:xfrm>
            <a:custGeom>
              <a:avLst/>
              <a:gdLst/>
              <a:ahLst/>
              <a:cxnLst/>
              <a:rect l="l" t="t" r="r" b="b"/>
              <a:pathLst>
                <a:path w="213" h="4256" fill="none" extrusionOk="0">
                  <a:moveTo>
                    <a:pt x="0" y="0"/>
                  </a:moveTo>
                  <a:lnTo>
                    <a:pt x="213" y="4256"/>
                  </a:lnTo>
                </a:path>
              </a:pathLst>
            </a:custGeom>
            <a:solidFill>
              <a:schemeClr val="dk1"/>
            </a:solidFill>
            <a:ln w="190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01"/>
            <p:cNvSpPr/>
            <p:nvPr/>
          </p:nvSpPr>
          <p:spPr>
            <a:xfrm>
              <a:off x="6067425" y="2323558"/>
              <a:ext cx="490537" cy="784839"/>
            </a:xfrm>
            <a:custGeom>
              <a:avLst/>
              <a:gdLst/>
              <a:ahLst/>
              <a:cxnLst/>
              <a:rect l="l" t="t" r="r" b="b"/>
              <a:pathLst>
                <a:path w="16172" h="25898" fill="none" extrusionOk="0">
                  <a:moveTo>
                    <a:pt x="16171" y="25897"/>
                  </a:moveTo>
                  <a:cubicBezTo>
                    <a:pt x="12280" y="23162"/>
                    <a:pt x="3648" y="16930"/>
                    <a:pt x="2554" y="14742"/>
                  </a:cubicBezTo>
                  <a:cubicBezTo>
                    <a:pt x="1" y="9757"/>
                    <a:pt x="6414" y="0"/>
                    <a:pt x="6414" y="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01"/>
            <p:cNvSpPr/>
            <p:nvPr/>
          </p:nvSpPr>
          <p:spPr>
            <a:xfrm>
              <a:off x="6726675" y="197688"/>
              <a:ext cx="1065823" cy="1125558"/>
            </a:xfrm>
            <a:custGeom>
              <a:avLst/>
              <a:gdLst/>
              <a:ahLst/>
              <a:cxnLst/>
              <a:rect l="l" t="t" r="r" b="b"/>
              <a:pathLst>
                <a:path w="35138" h="37141" extrusionOk="0">
                  <a:moveTo>
                    <a:pt x="17374" y="0"/>
                  </a:moveTo>
                  <a:cubicBezTo>
                    <a:pt x="14292" y="0"/>
                    <a:pt x="11046" y="1075"/>
                    <a:pt x="9514" y="4338"/>
                  </a:cubicBezTo>
                  <a:cubicBezTo>
                    <a:pt x="4590" y="6617"/>
                    <a:pt x="5259" y="12453"/>
                    <a:pt x="5259" y="12453"/>
                  </a:cubicBezTo>
                  <a:cubicBezTo>
                    <a:pt x="5259" y="12453"/>
                    <a:pt x="1216" y="12484"/>
                    <a:pt x="608" y="19201"/>
                  </a:cubicBezTo>
                  <a:cubicBezTo>
                    <a:pt x="0" y="25919"/>
                    <a:pt x="4590" y="28229"/>
                    <a:pt x="4590" y="28229"/>
                  </a:cubicBezTo>
                  <a:lnTo>
                    <a:pt x="4925" y="28411"/>
                  </a:lnTo>
                  <a:cubicBezTo>
                    <a:pt x="4925" y="28411"/>
                    <a:pt x="4742" y="27317"/>
                    <a:pt x="5137" y="26071"/>
                  </a:cubicBezTo>
                  <a:cubicBezTo>
                    <a:pt x="5563" y="24824"/>
                    <a:pt x="6140" y="24216"/>
                    <a:pt x="7204" y="24004"/>
                  </a:cubicBezTo>
                  <a:cubicBezTo>
                    <a:pt x="7296" y="23982"/>
                    <a:pt x="7385" y="23972"/>
                    <a:pt x="7470" y="23972"/>
                  </a:cubicBezTo>
                  <a:cubicBezTo>
                    <a:pt x="8346" y="23972"/>
                    <a:pt x="8876" y="25007"/>
                    <a:pt x="8876" y="25007"/>
                  </a:cubicBezTo>
                  <a:lnTo>
                    <a:pt x="10001" y="31511"/>
                  </a:lnTo>
                  <a:lnTo>
                    <a:pt x="10092" y="33305"/>
                  </a:lnTo>
                  <a:cubicBezTo>
                    <a:pt x="10092" y="33305"/>
                    <a:pt x="10213" y="33305"/>
                    <a:pt x="9119" y="33821"/>
                  </a:cubicBezTo>
                  <a:cubicBezTo>
                    <a:pt x="8965" y="33896"/>
                    <a:pt x="8804" y="33929"/>
                    <a:pt x="8641" y="33929"/>
                  </a:cubicBezTo>
                  <a:cubicBezTo>
                    <a:pt x="7687" y="33929"/>
                    <a:pt x="6688" y="32818"/>
                    <a:pt x="6688" y="32818"/>
                  </a:cubicBezTo>
                  <a:lnTo>
                    <a:pt x="6688" y="32818"/>
                  </a:lnTo>
                  <a:cubicBezTo>
                    <a:pt x="6688" y="32818"/>
                    <a:pt x="6992" y="34399"/>
                    <a:pt x="8207" y="36040"/>
                  </a:cubicBezTo>
                  <a:cubicBezTo>
                    <a:pt x="8873" y="36933"/>
                    <a:pt x="10006" y="37141"/>
                    <a:pt x="10918" y="37141"/>
                  </a:cubicBezTo>
                  <a:cubicBezTo>
                    <a:pt x="11714" y="37141"/>
                    <a:pt x="12341" y="36983"/>
                    <a:pt x="12341" y="36983"/>
                  </a:cubicBezTo>
                  <a:lnTo>
                    <a:pt x="10426" y="33669"/>
                  </a:lnTo>
                  <a:lnTo>
                    <a:pt x="10305" y="33031"/>
                  </a:lnTo>
                  <a:lnTo>
                    <a:pt x="10183" y="32302"/>
                  </a:lnTo>
                  <a:lnTo>
                    <a:pt x="10092" y="31754"/>
                  </a:lnTo>
                  <a:lnTo>
                    <a:pt x="8937" y="24976"/>
                  </a:lnTo>
                  <a:lnTo>
                    <a:pt x="8998" y="20113"/>
                  </a:lnTo>
                  <a:cubicBezTo>
                    <a:pt x="8998" y="20113"/>
                    <a:pt x="9697" y="19292"/>
                    <a:pt x="11368" y="17225"/>
                  </a:cubicBezTo>
                  <a:cubicBezTo>
                    <a:pt x="12576" y="15683"/>
                    <a:pt x="15410" y="15045"/>
                    <a:pt x="18301" y="15045"/>
                  </a:cubicBezTo>
                  <a:cubicBezTo>
                    <a:pt x="19341" y="15045"/>
                    <a:pt x="20388" y="15127"/>
                    <a:pt x="21369" y="15280"/>
                  </a:cubicBezTo>
                  <a:cubicBezTo>
                    <a:pt x="25107" y="15858"/>
                    <a:pt x="28086" y="20113"/>
                    <a:pt x="28086" y="20113"/>
                  </a:cubicBezTo>
                  <a:cubicBezTo>
                    <a:pt x="28086" y="20113"/>
                    <a:pt x="28268" y="20478"/>
                    <a:pt x="28329" y="23821"/>
                  </a:cubicBezTo>
                  <a:cubicBezTo>
                    <a:pt x="28360" y="23821"/>
                    <a:pt x="28390" y="23791"/>
                    <a:pt x="28420" y="23760"/>
                  </a:cubicBezTo>
                  <a:cubicBezTo>
                    <a:pt x="28481" y="23669"/>
                    <a:pt x="28542" y="23578"/>
                    <a:pt x="28603" y="23517"/>
                  </a:cubicBezTo>
                  <a:cubicBezTo>
                    <a:pt x="29137" y="22796"/>
                    <a:pt x="29953" y="21817"/>
                    <a:pt x="30927" y="21817"/>
                  </a:cubicBezTo>
                  <a:cubicBezTo>
                    <a:pt x="31061" y="21817"/>
                    <a:pt x="31198" y="21835"/>
                    <a:pt x="31338" y="21876"/>
                  </a:cubicBezTo>
                  <a:cubicBezTo>
                    <a:pt x="32341" y="22149"/>
                    <a:pt x="32645" y="23365"/>
                    <a:pt x="32797" y="24247"/>
                  </a:cubicBezTo>
                  <a:cubicBezTo>
                    <a:pt x="32919" y="24885"/>
                    <a:pt x="32980" y="25523"/>
                    <a:pt x="32919" y="26192"/>
                  </a:cubicBezTo>
                  <a:cubicBezTo>
                    <a:pt x="32858" y="26891"/>
                    <a:pt x="32706" y="27560"/>
                    <a:pt x="32433" y="28229"/>
                  </a:cubicBezTo>
                  <a:cubicBezTo>
                    <a:pt x="32189" y="28867"/>
                    <a:pt x="31855" y="29505"/>
                    <a:pt x="31430" y="30083"/>
                  </a:cubicBezTo>
                  <a:cubicBezTo>
                    <a:pt x="31095" y="30569"/>
                    <a:pt x="30700" y="31025"/>
                    <a:pt x="30123" y="31268"/>
                  </a:cubicBezTo>
                  <a:cubicBezTo>
                    <a:pt x="29814" y="31408"/>
                    <a:pt x="29493" y="31471"/>
                    <a:pt x="29171" y="31471"/>
                  </a:cubicBezTo>
                  <a:cubicBezTo>
                    <a:pt x="28794" y="31471"/>
                    <a:pt x="28416" y="31385"/>
                    <a:pt x="28056" y="31238"/>
                  </a:cubicBezTo>
                  <a:cubicBezTo>
                    <a:pt x="27691" y="33761"/>
                    <a:pt x="27113" y="35007"/>
                    <a:pt x="27113" y="35007"/>
                  </a:cubicBezTo>
                  <a:cubicBezTo>
                    <a:pt x="27574" y="35302"/>
                    <a:pt x="28001" y="35434"/>
                    <a:pt x="28403" y="35434"/>
                  </a:cubicBezTo>
                  <a:cubicBezTo>
                    <a:pt x="30076" y="35434"/>
                    <a:pt x="31334" y="33152"/>
                    <a:pt x="32828" y="30751"/>
                  </a:cubicBezTo>
                  <a:cubicBezTo>
                    <a:pt x="34682" y="27773"/>
                    <a:pt x="35138" y="24642"/>
                    <a:pt x="34773" y="20812"/>
                  </a:cubicBezTo>
                  <a:cubicBezTo>
                    <a:pt x="34378" y="16982"/>
                    <a:pt x="33740" y="15554"/>
                    <a:pt x="28998" y="11298"/>
                  </a:cubicBezTo>
                  <a:cubicBezTo>
                    <a:pt x="28299" y="6435"/>
                    <a:pt x="26384" y="3395"/>
                    <a:pt x="23618" y="1572"/>
                  </a:cubicBezTo>
                  <a:cubicBezTo>
                    <a:pt x="22353" y="733"/>
                    <a:pt x="19919" y="0"/>
                    <a:pt x="17374"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01"/>
            <p:cNvSpPr/>
            <p:nvPr/>
          </p:nvSpPr>
          <p:spPr>
            <a:xfrm>
              <a:off x="6669495" y="2018637"/>
              <a:ext cx="137406" cy="899968"/>
            </a:xfrm>
            <a:custGeom>
              <a:avLst/>
              <a:gdLst/>
              <a:ahLst/>
              <a:cxnLst/>
              <a:rect l="l" t="t" r="r" b="b"/>
              <a:pathLst>
                <a:path w="4530" h="29697" fill="none" extrusionOk="0">
                  <a:moveTo>
                    <a:pt x="1" y="0"/>
                  </a:moveTo>
                  <a:cubicBezTo>
                    <a:pt x="1" y="0"/>
                    <a:pt x="92" y="10395"/>
                    <a:pt x="2889" y="15137"/>
                  </a:cubicBezTo>
                  <a:cubicBezTo>
                    <a:pt x="4530" y="21551"/>
                    <a:pt x="4287" y="22979"/>
                    <a:pt x="4287" y="22979"/>
                  </a:cubicBezTo>
                  <a:lnTo>
                    <a:pt x="3405" y="29697"/>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01"/>
            <p:cNvSpPr/>
            <p:nvPr/>
          </p:nvSpPr>
          <p:spPr>
            <a:xfrm>
              <a:off x="6228772" y="1526690"/>
              <a:ext cx="1687245" cy="1075009"/>
            </a:xfrm>
            <a:custGeom>
              <a:avLst/>
              <a:gdLst/>
              <a:ahLst/>
              <a:cxnLst/>
              <a:rect l="l" t="t" r="r" b="b"/>
              <a:pathLst>
                <a:path w="55625" h="35473" fill="none" extrusionOk="0">
                  <a:moveTo>
                    <a:pt x="55625" y="3223"/>
                  </a:moveTo>
                  <a:lnTo>
                    <a:pt x="49424" y="1034"/>
                  </a:lnTo>
                  <a:cubicBezTo>
                    <a:pt x="49424" y="1034"/>
                    <a:pt x="47266" y="183"/>
                    <a:pt x="46324" y="487"/>
                  </a:cubicBezTo>
                  <a:cubicBezTo>
                    <a:pt x="45594" y="1794"/>
                    <a:pt x="38026" y="15898"/>
                    <a:pt x="38026" y="15898"/>
                  </a:cubicBezTo>
                  <a:lnTo>
                    <a:pt x="26384" y="1"/>
                  </a:lnTo>
                  <a:lnTo>
                    <a:pt x="22950" y="2311"/>
                  </a:lnTo>
                  <a:cubicBezTo>
                    <a:pt x="22950" y="2311"/>
                    <a:pt x="14287" y="6779"/>
                    <a:pt x="13193" y="8755"/>
                  </a:cubicBezTo>
                  <a:cubicBezTo>
                    <a:pt x="10305" y="11156"/>
                    <a:pt x="609" y="22615"/>
                    <a:pt x="609" y="22615"/>
                  </a:cubicBezTo>
                  <a:cubicBezTo>
                    <a:pt x="609" y="22615"/>
                    <a:pt x="1" y="27813"/>
                    <a:pt x="5533" y="31643"/>
                  </a:cubicBezTo>
                  <a:cubicBezTo>
                    <a:pt x="11065" y="35473"/>
                    <a:pt x="12615" y="35381"/>
                    <a:pt x="12615" y="35381"/>
                  </a:cubicBezTo>
                  <a:lnTo>
                    <a:pt x="17235" y="31308"/>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01"/>
            <p:cNvSpPr/>
            <p:nvPr/>
          </p:nvSpPr>
          <p:spPr>
            <a:xfrm>
              <a:off x="6557016" y="2871664"/>
              <a:ext cx="579957" cy="385995"/>
            </a:xfrm>
            <a:custGeom>
              <a:avLst/>
              <a:gdLst/>
              <a:ahLst/>
              <a:cxnLst/>
              <a:rect l="l" t="t" r="r" b="b"/>
              <a:pathLst>
                <a:path w="19120" h="12737" fill="none" extrusionOk="0">
                  <a:moveTo>
                    <a:pt x="4469" y="1368"/>
                  </a:moveTo>
                  <a:cubicBezTo>
                    <a:pt x="4986" y="2159"/>
                    <a:pt x="5320" y="2706"/>
                    <a:pt x="5320" y="2706"/>
                  </a:cubicBezTo>
                  <a:lnTo>
                    <a:pt x="8815" y="456"/>
                  </a:lnTo>
                  <a:cubicBezTo>
                    <a:pt x="8815" y="456"/>
                    <a:pt x="10609" y="0"/>
                    <a:pt x="11034" y="396"/>
                  </a:cubicBezTo>
                  <a:lnTo>
                    <a:pt x="14621" y="274"/>
                  </a:lnTo>
                  <a:cubicBezTo>
                    <a:pt x="14621" y="274"/>
                    <a:pt x="15989" y="213"/>
                    <a:pt x="16566" y="791"/>
                  </a:cubicBezTo>
                  <a:cubicBezTo>
                    <a:pt x="17113" y="1399"/>
                    <a:pt x="19120" y="2250"/>
                    <a:pt x="19120" y="2250"/>
                  </a:cubicBezTo>
                  <a:cubicBezTo>
                    <a:pt x="19120" y="2250"/>
                    <a:pt x="19089" y="3405"/>
                    <a:pt x="18268" y="3344"/>
                  </a:cubicBezTo>
                  <a:cubicBezTo>
                    <a:pt x="17509" y="3162"/>
                    <a:pt x="15198" y="2280"/>
                    <a:pt x="15198" y="2280"/>
                  </a:cubicBezTo>
                  <a:lnTo>
                    <a:pt x="11095" y="2463"/>
                  </a:lnTo>
                  <a:lnTo>
                    <a:pt x="15016" y="2797"/>
                  </a:lnTo>
                  <a:cubicBezTo>
                    <a:pt x="15016" y="2797"/>
                    <a:pt x="15898" y="2918"/>
                    <a:pt x="16202" y="3222"/>
                  </a:cubicBezTo>
                  <a:cubicBezTo>
                    <a:pt x="16536" y="3557"/>
                    <a:pt x="17509" y="4712"/>
                    <a:pt x="18451" y="5198"/>
                  </a:cubicBezTo>
                  <a:cubicBezTo>
                    <a:pt x="18998" y="5532"/>
                    <a:pt x="18177" y="6292"/>
                    <a:pt x="17265" y="6080"/>
                  </a:cubicBezTo>
                  <a:cubicBezTo>
                    <a:pt x="16354" y="5867"/>
                    <a:pt x="15138" y="4803"/>
                    <a:pt x="14317" y="4742"/>
                  </a:cubicBezTo>
                  <a:cubicBezTo>
                    <a:pt x="13466" y="4651"/>
                    <a:pt x="9970" y="4803"/>
                    <a:pt x="9970" y="4803"/>
                  </a:cubicBezTo>
                  <a:cubicBezTo>
                    <a:pt x="9970" y="4803"/>
                    <a:pt x="12980" y="5654"/>
                    <a:pt x="13618" y="5928"/>
                  </a:cubicBezTo>
                  <a:cubicBezTo>
                    <a:pt x="14226" y="6171"/>
                    <a:pt x="15381" y="6931"/>
                    <a:pt x="15381" y="6931"/>
                  </a:cubicBezTo>
                  <a:cubicBezTo>
                    <a:pt x="15381" y="6931"/>
                    <a:pt x="16384" y="7630"/>
                    <a:pt x="16961" y="7660"/>
                  </a:cubicBezTo>
                  <a:cubicBezTo>
                    <a:pt x="17083" y="8390"/>
                    <a:pt x="16657" y="8876"/>
                    <a:pt x="15259" y="8815"/>
                  </a:cubicBezTo>
                  <a:cubicBezTo>
                    <a:pt x="13861" y="8754"/>
                    <a:pt x="12828" y="7995"/>
                    <a:pt x="12828" y="7995"/>
                  </a:cubicBezTo>
                  <a:lnTo>
                    <a:pt x="8907" y="7539"/>
                  </a:lnTo>
                  <a:lnTo>
                    <a:pt x="12615" y="8663"/>
                  </a:lnTo>
                  <a:lnTo>
                    <a:pt x="14317" y="9849"/>
                  </a:lnTo>
                  <a:cubicBezTo>
                    <a:pt x="14317" y="9849"/>
                    <a:pt x="14773" y="11399"/>
                    <a:pt x="15563" y="11885"/>
                  </a:cubicBezTo>
                  <a:cubicBezTo>
                    <a:pt x="15381" y="12736"/>
                    <a:pt x="14226" y="12615"/>
                    <a:pt x="13618" y="12159"/>
                  </a:cubicBezTo>
                  <a:cubicBezTo>
                    <a:pt x="13010" y="11703"/>
                    <a:pt x="12493" y="10700"/>
                    <a:pt x="12493" y="10700"/>
                  </a:cubicBezTo>
                  <a:lnTo>
                    <a:pt x="9788" y="10305"/>
                  </a:lnTo>
                  <a:lnTo>
                    <a:pt x="7995" y="10335"/>
                  </a:lnTo>
                  <a:cubicBezTo>
                    <a:pt x="3709" y="10548"/>
                    <a:pt x="1885" y="9119"/>
                    <a:pt x="1885" y="9119"/>
                  </a:cubicBezTo>
                  <a:cubicBezTo>
                    <a:pt x="1885" y="9119"/>
                    <a:pt x="1156" y="8602"/>
                    <a:pt x="1" y="7812"/>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01"/>
            <p:cNvSpPr/>
            <p:nvPr/>
          </p:nvSpPr>
          <p:spPr>
            <a:xfrm>
              <a:off x="6531202" y="2598990"/>
              <a:ext cx="161369" cy="314142"/>
            </a:xfrm>
            <a:custGeom>
              <a:avLst/>
              <a:gdLst/>
              <a:ahLst/>
              <a:cxnLst/>
              <a:rect l="l" t="t" r="r" b="b"/>
              <a:pathLst>
                <a:path w="5320" h="10366" fill="none" extrusionOk="0">
                  <a:moveTo>
                    <a:pt x="1338" y="0"/>
                  </a:moveTo>
                  <a:lnTo>
                    <a:pt x="1" y="2371"/>
                  </a:lnTo>
                  <a:cubicBezTo>
                    <a:pt x="1" y="2371"/>
                    <a:pt x="335" y="2523"/>
                    <a:pt x="1581" y="4469"/>
                  </a:cubicBezTo>
                  <a:cubicBezTo>
                    <a:pt x="2402" y="5776"/>
                    <a:pt x="4256" y="8663"/>
                    <a:pt x="5320" y="10365"/>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01"/>
            <p:cNvSpPr/>
            <p:nvPr/>
          </p:nvSpPr>
          <p:spPr>
            <a:xfrm>
              <a:off x="6628938" y="2949978"/>
              <a:ext cx="87631" cy="133584"/>
            </a:xfrm>
            <a:custGeom>
              <a:avLst/>
              <a:gdLst/>
              <a:ahLst/>
              <a:cxnLst/>
              <a:rect l="l" t="t" r="r" b="b"/>
              <a:pathLst>
                <a:path w="2889" h="4408" fill="none" extrusionOk="0">
                  <a:moveTo>
                    <a:pt x="2888" y="0"/>
                  </a:moveTo>
                  <a:cubicBezTo>
                    <a:pt x="2888" y="0"/>
                    <a:pt x="760" y="1277"/>
                    <a:pt x="1" y="4407"/>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01"/>
            <p:cNvSpPr/>
            <p:nvPr/>
          </p:nvSpPr>
          <p:spPr>
            <a:xfrm>
              <a:off x="6758010" y="2799805"/>
              <a:ext cx="170620" cy="128069"/>
            </a:xfrm>
            <a:custGeom>
              <a:avLst/>
              <a:gdLst/>
              <a:ahLst/>
              <a:cxnLst/>
              <a:rect l="l" t="t" r="r" b="b"/>
              <a:pathLst>
                <a:path w="5625" h="4226" fill="none" extrusionOk="0">
                  <a:moveTo>
                    <a:pt x="1" y="4226"/>
                  </a:moveTo>
                  <a:cubicBezTo>
                    <a:pt x="1" y="4226"/>
                    <a:pt x="2007" y="2037"/>
                    <a:pt x="2433" y="1733"/>
                  </a:cubicBezTo>
                  <a:cubicBezTo>
                    <a:pt x="2858" y="1429"/>
                    <a:pt x="3831" y="1125"/>
                    <a:pt x="3831" y="1125"/>
                  </a:cubicBezTo>
                  <a:cubicBezTo>
                    <a:pt x="3831" y="1125"/>
                    <a:pt x="4499" y="730"/>
                    <a:pt x="4439" y="1"/>
                  </a:cubicBezTo>
                  <a:cubicBezTo>
                    <a:pt x="5138" y="244"/>
                    <a:pt x="5624" y="1490"/>
                    <a:pt x="4773" y="249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01"/>
            <p:cNvSpPr/>
            <p:nvPr/>
          </p:nvSpPr>
          <p:spPr>
            <a:xfrm>
              <a:off x="6265658" y="2153110"/>
              <a:ext cx="399236" cy="393359"/>
            </a:xfrm>
            <a:custGeom>
              <a:avLst/>
              <a:gdLst/>
              <a:ahLst/>
              <a:cxnLst/>
              <a:rect l="l" t="t" r="r" b="b"/>
              <a:pathLst>
                <a:path w="13162" h="12980" fill="none" extrusionOk="0">
                  <a:moveTo>
                    <a:pt x="1247" y="1"/>
                  </a:moveTo>
                  <a:cubicBezTo>
                    <a:pt x="1247" y="1"/>
                    <a:pt x="1" y="9272"/>
                    <a:pt x="13162" y="1298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01"/>
            <p:cNvSpPr/>
            <p:nvPr/>
          </p:nvSpPr>
          <p:spPr>
            <a:xfrm>
              <a:off x="6930428" y="1558028"/>
              <a:ext cx="797563" cy="579432"/>
            </a:xfrm>
            <a:custGeom>
              <a:avLst/>
              <a:gdLst/>
              <a:ahLst/>
              <a:cxnLst/>
              <a:rect l="l" t="t" r="r" b="b"/>
              <a:pathLst>
                <a:path w="26294" h="19120" fill="none" extrusionOk="0">
                  <a:moveTo>
                    <a:pt x="1" y="882"/>
                  </a:moveTo>
                  <a:lnTo>
                    <a:pt x="14135" y="19119"/>
                  </a:lnTo>
                  <a:lnTo>
                    <a:pt x="16202" y="19058"/>
                  </a:lnTo>
                  <a:lnTo>
                    <a:pt x="26293" y="0"/>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01"/>
            <p:cNvSpPr/>
            <p:nvPr/>
          </p:nvSpPr>
          <p:spPr>
            <a:xfrm>
              <a:off x="6996830" y="769464"/>
              <a:ext cx="608531" cy="667862"/>
            </a:xfrm>
            <a:custGeom>
              <a:avLst/>
              <a:gdLst/>
              <a:ahLst/>
              <a:cxnLst/>
              <a:rect l="l" t="t" r="r" b="b"/>
              <a:pathLst>
                <a:path w="20062" h="22038" fill="none" extrusionOk="0">
                  <a:moveTo>
                    <a:pt x="0" y="1004"/>
                  </a:moveTo>
                  <a:cubicBezTo>
                    <a:pt x="0" y="1004"/>
                    <a:pt x="92" y="8846"/>
                    <a:pt x="1064" y="13284"/>
                  </a:cubicBezTo>
                  <a:cubicBezTo>
                    <a:pt x="2067" y="17752"/>
                    <a:pt x="5776" y="21946"/>
                    <a:pt x="10578" y="22007"/>
                  </a:cubicBezTo>
                  <a:cubicBezTo>
                    <a:pt x="15411" y="22038"/>
                    <a:pt x="18907" y="17235"/>
                    <a:pt x="19484" y="10700"/>
                  </a:cubicBezTo>
                  <a:cubicBezTo>
                    <a:pt x="20062" y="4165"/>
                    <a:pt x="19089" y="1"/>
                    <a:pt x="19089" y="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01"/>
            <p:cNvSpPr/>
            <p:nvPr/>
          </p:nvSpPr>
          <p:spPr>
            <a:xfrm>
              <a:off x="7580457" y="818289"/>
              <a:ext cx="162309" cy="367569"/>
            </a:xfrm>
            <a:custGeom>
              <a:avLst/>
              <a:gdLst/>
              <a:ahLst/>
              <a:cxnLst/>
              <a:rect l="l" t="t" r="r" b="b"/>
              <a:pathLst>
                <a:path w="5351" h="12129" fill="none" extrusionOk="0">
                  <a:moveTo>
                    <a:pt x="153" y="3314"/>
                  </a:moveTo>
                  <a:cubicBezTo>
                    <a:pt x="153" y="3314"/>
                    <a:pt x="1855" y="1"/>
                    <a:pt x="3588" y="1460"/>
                  </a:cubicBezTo>
                  <a:cubicBezTo>
                    <a:pt x="5351" y="2949"/>
                    <a:pt x="4925" y="5533"/>
                    <a:pt x="4165" y="7964"/>
                  </a:cubicBezTo>
                  <a:cubicBezTo>
                    <a:pt x="3405" y="10366"/>
                    <a:pt x="943" y="12129"/>
                    <a:pt x="1" y="10548"/>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01"/>
            <p:cNvSpPr/>
            <p:nvPr/>
          </p:nvSpPr>
          <p:spPr>
            <a:xfrm>
              <a:off x="6848375" y="904877"/>
              <a:ext cx="190882" cy="356508"/>
            </a:xfrm>
            <a:custGeom>
              <a:avLst/>
              <a:gdLst/>
              <a:ahLst/>
              <a:cxnLst/>
              <a:rect l="l" t="t" r="r" b="b"/>
              <a:pathLst>
                <a:path w="6293" h="11764" fill="none" extrusionOk="0">
                  <a:moveTo>
                    <a:pt x="5107" y="1885"/>
                  </a:moveTo>
                  <a:cubicBezTo>
                    <a:pt x="5107" y="1885"/>
                    <a:pt x="4043" y="1"/>
                    <a:pt x="2432" y="852"/>
                  </a:cubicBezTo>
                  <a:cubicBezTo>
                    <a:pt x="821" y="1703"/>
                    <a:pt x="1" y="6262"/>
                    <a:pt x="2463" y="9028"/>
                  </a:cubicBezTo>
                  <a:cubicBezTo>
                    <a:pt x="4925" y="11764"/>
                    <a:pt x="6293" y="9971"/>
                    <a:pt x="6293" y="997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01"/>
            <p:cNvSpPr/>
            <p:nvPr/>
          </p:nvSpPr>
          <p:spPr>
            <a:xfrm>
              <a:off x="7028165" y="966613"/>
              <a:ext cx="547684" cy="222954"/>
            </a:xfrm>
            <a:custGeom>
              <a:avLst/>
              <a:gdLst/>
              <a:ahLst/>
              <a:cxnLst/>
              <a:rect l="l" t="t" r="r" b="b"/>
              <a:pathLst>
                <a:path w="18056" h="7357" fill="none" extrusionOk="0">
                  <a:moveTo>
                    <a:pt x="1" y="7356"/>
                  </a:moveTo>
                  <a:cubicBezTo>
                    <a:pt x="1" y="7356"/>
                    <a:pt x="2980" y="0"/>
                    <a:pt x="9636" y="0"/>
                  </a:cubicBezTo>
                  <a:cubicBezTo>
                    <a:pt x="16323" y="0"/>
                    <a:pt x="18056" y="5137"/>
                    <a:pt x="18056" y="5137"/>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01"/>
            <p:cNvSpPr/>
            <p:nvPr/>
          </p:nvSpPr>
          <p:spPr>
            <a:xfrm>
              <a:off x="7533439" y="817380"/>
              <a:ext cx="74709" cy="234924"/>
            </a:xfrm>
            <a:custGeom>
              <a:avLst/>
              <a:gdLst/>
              <a:ahLst/>
              <a:cxnLst/>
              <a:rect l="l" t="t" r="r" b="b"/>
              <a:pathLst>
                <a:path w="2463" h="7752" fill="none" extrusionOk="0">
                  <a:moveTo>
                    <a:pt x="2463" y="0"/>
                  </a:moveTo>
                  <a:lnTo>
                    <a:pt x="1" y="7751"/>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01"/>
            <p:cNvSpPr/>
            <p:nvPr/>
          </p:nvSpPr>
          <p:spPr>
            <a:xfrm>
              <a:off x="6971015" y="897512"/>
              <a:ext cx="113413" cy="199013"/>
            </a:xfrm>
            <a:custGeom>
              <a:avLst/>
              <a:gdLst/>
              <a:ahLst/>
              <a:cxnLst/>
              <a:rect l="l" t="t" r="r" b="b"/>
              <a:pathLst>
                <a:path w="3739" h="6567" fill="none" extrusionOk="0">
                  <a:moveTo>
                    <a:pt x="0" y="1"/>
                  </a:moveTo>
                  <a:lnTo>
                    <a:pt x="3739" y="6566"/>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01"/>
            <p:cNvSpPr/>
            <p:nvPr/>
          </p:nvSpPr>
          <p:spPr>
            <a:xfrm>
              <a:off x="7002350" y="640507"/>
              <a:ext cx="586418" cy="173193"/>
            </a:xfrm>
            <a:custGeom>
              <a:avLst/>
              <a:gdLst/>
              <a:ahLst/>
              <a:cxnLst/>
              <a:rect l="l" t="t" r="r" b="b"/>
              <a:pathLst>
                <a:path w="19333" h="5715" fill="none" extrusionOk="0">
                  <a:moveTo>
                    <a:pt x="1" y="5350"/>
                  </a:moveTo>
                  <a:cubicBezTo>
                    <a:pt x="1" y="5350"/>
                    <a:pt x="1369" y="2432"/>
                    <a:pt x="4104" y="1459"/>
                  </a:cubicBezTo>
                  <a:cubicBezTo>
                    <a:pt x="6870" y="517"/>
                    <a:pt x="12007" y="0"/>
                    <a:pt x="13952" y="1186"/>
                  </a:cubicBezTo>
                  <a:cubicBezTo>
                    <a:pt x="15898" y="2371"/>
                    <a:pt x="19332" y="5715"/>
                    <a:pt x="19332" y="5715"/>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01"/>
            <p:cNvSpPr/>
            <p:nvPr/>
          </p:nvSpPr>
          <p:spPr>
            <a:xfrm>
              <a:off x="6930428" y="619322"/>
              <a:ext cx="668468" cy="229379"/>
            </a:xfrm>
            <a:custGeom>
              <a:avLst/>
              <a:gdLst/>
              <a:ahLst/>
              <a:cxnLst/>
              <a:rect l="l" t="t" r="r" b="b"/>
              <a:pathLst>
                <a:path w="22038" h="7569" fill="none" extrusionOk="0">
                  <a:moveTo>
                    <a:pt x="22038" y="4955"/>
                  </a:moveTo>
                  <a:cubicBezTo>
                    <a:pt x="22038" y="4955"/>
                    <a:pt x="19545" y="3739"/>
                    <a:pt x="16323" y="0"/>
                  </a:cubicBezTo>
                  <a:cubicBezTo>
                    <a:pt x="16323" y="0"/>
                    <a:pt x="11035" y="1338"/>
                    <a:pt x="5837" y="0"/>
                  </a:cubicBezTo>
                  <a:cubicBezTo>
                    <a:pt x="4408" y="1429"/>
                    <a:pt x="2129" y="6140"/>
                    <a:pt x="1" y="756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01"/>
            <p:cNvSpPr/>
            <p:nvPr/>
          </p:nvSpPr>
          <p:spPr>
            <a:xfrm>
              <a:off x="6950722" y="817380"/>
              <a:ext cx="23993" cy="98582"/>
            </a:xfrm>
            <a:custGeom>
              <a:avLst/>
              <a:gdLst/>
              <a:ahLst/>
              <a:cxnLst/>
              <a:rect l="l" t="t" r="r" b="b"/>
              <a:pathLst>
                <a:path w="791" h="3253" fill="none" extrusionOk="0">
                  <a:moveTo>
                    <a:pt x="517" y="0"/>
                  </a:moveTo>
                  <a:cubicBezTo>
                    <a:pt x="517" y="0"/>
                    <a:pt x="791" y="2067"/>
                    <a:pt x="1" y="325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01"/>
            <p:cNvSpPr/>
            <p:nvPr/>
          </p:nvSpPr>
          <p:spPr>
            <a:xfrm>
              <a:off x="7065051" y="1369184"/>
              <a:ext cx="86690" cy="201740"/>
            </a:xfrm>
            <a:custGeom>
              <a:avLst/>
              <a:gdLst/>
              <a:ahLst/>
              <a:cxnLst/>
              <a:rect l="l" t="t" r="r" b="b"/>
              <a:pathLst>
                <a:path w="2858" h="6657" fill="none" extrusionOk="0">
                  <a:moveTo>
                    <a:pt x="2341" y="0"/>
                  </a:moveTo>
                  <a:cubicBezTo>
                    <a:pt x="2341" y="0"/>
                    <a:pt x="2858" y="3131"/>
                    <a:pt x="2432" y="4499"/>
                  </a:cubicBezTo>
                  <a:cubicBezTo>
                    <a:pt x="2007" y="5867"/>
                    <a:pt x="1" y="6657"/>
                    <a:pt x="1" y="6657"/>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01"/>
            <p:cNvSpPr/>
            <p:nvPr/>
          </p:nvSpPr>
          <p:spPr>
            <a:xfrm>
              <a:off x="7484571" y="1366426"/>
              <a:ext cx="127275" cy="206347"/>
            </a:xfrm>
            <a:custGeom>
              <a:avLst/>
              <a:gdLst/>
              <a:ahLst/>
              <a:cxnLst/>
              <a:rect l="l" t="t" r="r" b="b"/>
              <a:pathLst>
                <a:path w="4196" h="6809" fill="none" extrusionOk="0">
                  <a:moveTo>
                    <a:pt x="1" y="0"/>
                  </a:moveTo>
                  <a:cubicBezTo>
                    <a:pt x="1" y="0"/>
                    <a:pt x="457" y="3678"/>
                    <a:pt x="943" y="4772"/>
                  </a:cubicBezTo>
                  <a:cubicBezTo>
                    <a:pt x="1429" y="5866"/>
                    <a:pt x="4195" y="6809"/>
                    <a:pt x="4195" y="680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01"/>
            <p:cNvSpPr/>
            <p:nvPr/>
          </p:nvSpPr>
          <p:spPr>
            <a:xfrm>
              <a:off x="6298843" y="2604506"/>
              <a:ext cx="232377" cy="66368"/>
            </a:xfrm>
            <a:custGeom>
              <a:avLst/>
              <a:gdLst/>
              <a:ahLst/>
              <a:cxnLst/>
              <a:rect l="l" t="t" r="r" b="b"/>
              <a:pathLst>
                <a:path w="7661" h="2190" fill="none" extrusionOk="0">
                  <a:moveTo>
                    <a:pt x="7661" y="2189"/>
                  </a:moveTo>
                  <a:cubicBezTo>
                    <a:pt x="7661" y="2189"/>
                    <a:pt x="5107" y="1"/>
                    <a:pt x="1" y="1065"/>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01"/>
            <p:cNvSpPr/>
            <p:nvPr/>
          </p:nvSpPr>
          <p:spPr>
            <a:xfrm>
              <a:off x="6760800" y="3178433"/>
              <a:ext cx="1295410" cy="227530"/>
            </a:xfrm>
            <a:custGeom>
              <a:avLst/>
              <a:gdLst/>
              <a:ahLst/>
              <a:cxnLst/>
              <a:rect l="l" t="t" r="r" b="b"/>
              <a:pathLst>
                <a:path w="42707" h="7508" fill="none" extrusionOk="0">
                  <a:moveTo>
                    <a:pt x="0" y="0"/>
                  </a:moveTo>
                  <a:lnTo>
                    <a:pt x="0" y="5532"/>
                  </a:lnTo>
                  <a:cubicBezTo>
                    <a:pt x="0" y="5532"/>
                    <a:pt x="6870" y="7508"/>
                    <a:pt x="22067" y="6809"/>
                  </a:cubicBezTo>
                  <a:cubicBezTo>
                    <a:pt x="37235" y="6110"/>
                    <a:pt x="42706" y="3253"/>
                    <a:pt x="42706" y="325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01"/>
            <p:cNvSpPr/>
            <p:nvPr/>
          </p:nvSpPr>
          <p:spPr>
            <a:xfrm>
              <a:off x="6760800" y="3346093"/>
              <a:ext cx="1312912" cy="141888"/>
            </a:xfrm>
            <a:custGeom>
              <a:avLst/>
              <a:gdLst/>
              <a:ahLst/>
              <a:cxnLst/>
              <a:rect l="l" t="t" r="r" b="b"/>
              <a:pathLst>
                <a:path w="43284" h="4682" fill="none" extrusionOk="0">
                  <a:moveTo>
                    <a:pt x="0" y="0"/>
                  </a:moveTo>
                  <a:lnTo>
                    <a:pt x="0" y="3253"/>
                  </a:lnTo>
                  <a:cubicBezTo>
                    <a:pt x="0" y="3253"/>
                    <a:pt x="8511" y="4681"/>
                    <a:pt x="23192" y="4468"/>
                  </a:cubicBezTo>
                  <a:cubicBezTo>
                    <a:pt x="37904" y="4256"/>
                    <a:pt x="43284" y="1550"/>
                    <a:pt x="43284" y="155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01"/>
            <p:cNvSpPr/>
            <p:nvPr/>
          </p:nvSpPr>
          <p:spPr>
            <a:xfrm>
              <a:off x="6689788" y="3457563"/>
              <a:ext cx="82080" cy="1780570"/>
            </a:xfrm>
            <a:custGeom>
              <a:avLst/>
              <a:gdLst/>
              <a:ahLst/>
              <a:cxnLst/>
              <a:rect l="l" t="t" r="r" b="b"/>
              <a:pathLst>
                <a:path w="2706" h="58755" fill="none" extrusionOk="0">
                  <a:moveTo>
                    <a:pt x="2706" y="0"/>
                  </a:moveTo>
                  <a:lnTo>
                    <a:pt x="1855" y="9362"/>
                  </a:lnTo>
                  <a:cubicBezTo>
                    <a:pt x="1855" y="9362"/>
                    <a:pt x="1551" y="15471"/>
                    <a:pt x="1855" y="18329"/>
                  </a:cubicBezTo>
                  <a:cubicBezTo>
                    <a:pt x="1703" y="21307"/>
                    <a:pt x="1004" y="42007"/>
                    <a:pt x="1004" y="42007"/>
                  </a:cubicBezTo>
                  <a:cubicBezTo>
                    <a:pt x="1004" y="42007"/>
                    <a:pt x="1" y="46353"/>
                    <a:pt x="852" y="48907"/>
                  </a:cubicBezTo>
                  <a:cubicBezTo>
                    <a:pt x="852" y="53010"/>
                    <a:pt x="365" y="58755"/>
                    <a:pt x="365" y="58755"/>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01"/>
            <p:cNvSpPr/>
            <p:nvPr/>
          </p:nvSpPr>
          <p:spPr>
            <a:xfrm>
              <a:off x="7348128" y="4003820"/>
              <a:ext cx="215755" cy="43336"/>
            </a:xfrm>
            <a:custGeom>
              <a:avLst/>
              <a:gdLst/>
              <a:ahLst/>
              <a:cxnLst/>
              <a:rect l="l" t="t" r="r" b="b"/>
              <a:pathLst>
                <a:path w="7113" h="1430" fill="none" extrusionOk="0">
                  <a:moveTo>
                    <a:pt x="0" y="1156"/>
                  </a:moveTo>
                  <a:cubicBezTo>
                    <a:pt x="0" y="1156"/>
                    <a:pt x="4408" y="1"/>
                    <a:pt x="7113" y="142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01"/>
            <p:cNvSpPr/>
            <p:nvPr/>
          </p:nvSpPr>
          <p:spPr>
            <a:xfrm>
              <a:off x="7365631" y="4016731"/>
              <a:ext cx="133736" cy="38699"/>
            </a:xfrm>
            <a:custGeom>
              <a:avLst/>
              <a:gdLst/>
              <a:ahLst/>
              <a:cxnLst/>
              <a:rect l="l" t="t" r="r" b="b"/>
              <a:pathLst>
                <a:path w="4409" h="1277" fill="none" extrusionOk="0">
                  <a:moveTo>
                    <a:pt x="1" y="1277"/>
                  </a:moveTo>
                  <a:cubicBezTo>
                    <a:pt x="1" y="1277"/>
                    <a:pt x="2068" y="0"/>
                    <a:pt x="4408" y="365"/>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01"/>
            <p:cNvSpPr/>
            <p:nvPr/>
          </p:nvSpPr>
          <p:spPr>
            <a:xfrm>
              <a:off x="7483661" y="4032370"/>
              <a:ext cx="185332" cy="1160681"/>
            </a:xfrm>
            <a:custGeom>
              <a:avLst/>
              <a:gdLst/>
              <a:ahLst/>
              <a:cxnLst/>
              <a:rect l="l" t="t" r="r" b="b"/>
              <a:pathLst>
                <a:path w="6110" h="38300" fill="none" extrusionOk="0">
                  <a:moveTo>
                    <a:pt x="0" y="1"/>
                  </a:moveTo>
                  <a:lnTo>
                    <a:pt x="2706" y="18573"/>
                  </a:lnTo>
                  <a:cubicBezTo>
                    <a:pt x="2706" y="18573"/>
                    <a:pt x="3070" y="24105"/>
                    <a:pt x="3557" y="26445"/>
                  </a:cubicBezTo>
                  <a:cubicBezTo>
                    <a:pt x="4347" y="31977"/>
                    <a:pt x="6110" y="38299"/>
                    <a:pt x="6110" y="3829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01"/>
            <p:cNvSpPr/>
            <p:nvPr/>
          </p:nvSpPr>
          <p:spPr>
            <a:xfrm>
              <a:off x="7266985" y="4034218"/>
              <a:ext cx="182571" cy="1229747"/>
            </a:xfrm>
            <a:custGeom>
              <a:avLst/>
              <a:gdLst/>
              <a:ahLst/>
              <a:cxnLst/>
              <a:rect l="l" t="t" r="r" b="b"/>
              <a:pathLst>
                <a:path w="6019" h="40579" fill="none" extrusionOk="0">
                  <a:moveTo>
                    <a:pt x="6019" y="1"/>
                  </a:moveTo>
                  <a:lnTo>
                    <a:pt x="2250" y="21977"/>
                  </a:lnTo>
                  <a:cubicBezTo>
                    <a:pt x="2250" y="21977"/>
                    <a:pt x="1338" y="28299"/>
                    <a:pt x="547" y="30153"/>
                  </a:cubicBezTo>
                  <a:cubicBezTo>
                    <a:pt x="1064" y="35746"/>
                    <a:pt x="0" y="40579"/>
                    <a:pt x="0" y="4057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01"/>
            <p:cNvSpPr/>
            <p:nvPr/>
          </p:nvSpPr>
          <p:spPr>
            <a:xfrm>
              <a:off x="7384984" y="3632587"/>
              <a:ext cx="149418" cy="370327"/>
            </a:xfrm>
            <a:custGeom>
              <a:avLst/>
              <a:gdLst/>
              <a:ahLst/>
              <a:cxnLst/>
              <a:rect l="l" t="t" r="r" b="b"/>
              <a:pathLst>
                <a:path w="4926" h="12220" fill="none" extrusionOk="0">
                  <a:moveTo>
                    <a:pt x="3466" y="0"/>
                  </a:moveTo>
                  <a:cubicBezTo>
                    <a:pt x="3314" y="0"/>
                    <a:pt x="1" y="730"/>
                    <a:pt x="1" y="730"/>
                  </a:cubicBezTo>
                  <a:lnTo>
                    <a:pt x="1065" y="7052"/>
                  </a:lnTo>
                  <a:lnTo>
                    <a:pt x="578" y="12219"/>
                  </a:lnTo>
                  <a:cubicBezTo>
                    <a:pt x="578" y="12219"/>
                    <a:pt x="3709" y="11794"/>
                    <a:pt x="4408" y="12128"/>
                  </a:cubicBezTo>
                  <a:cubicBezTo>
                    <a:pt x="4408" y="8055"/>
                    <a:pt x="4925" y="5350"/>
                    <a:pt x="4925" y="5350"/>
                  </a:cubicBezTo>
                  <a:lnTo>
                    <a:pt x="3740" y="1003"/>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01"/>
            <p:cNvSpPr/>
            <p:nvPr/>
          </p:nvSpPr>
          <p:spPr>
            <a:xfrm>
              <a:off x="6738657" y="3458472"/>
              <a:ext cx="150328" cy="535217"/>
            </a:xfrm>
            <a:custGeom>
              <a:avLst/>
              <a:gdLst/>
              <a:ahLst/>
              <a:cxnLst/>
              <a:rect l="l" t="t" r="r" b="b"/>
              <a:pathLst>
                <a:path w="4956" h="17661" fill="none" extrusionOk="0">
                  <a:moveTo>
                    <a:pt x="4955" y="0"/>
                  </a:moveTo>
                  <a:cubicBezTo>
                    <a:pt x="4955" y="0"/>
                    <a:pt x="4773" y="7417"/>
                    <a:pt x="4165" y="11095"/>
                  </a:cubicBezTo>
                  <a:cubicBezTo>
                    <a:pt x="3587" y="14773"/>
                    <a:pt x="1" y="17660"/>
                    <a:pt x="1" y="1766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01"/>
            <p:cNvSpPr/>
            <p:nvPr/>
          </p:nvSpPr>
          <p:spPr>
            <a:xfrm>
              <a:off x="6739567" y="3469534"/>
              <a:ext cx="187212" cy="592311"/>
            </a:xfrm>
            <a:custGeom>
              <a:avLst/>
              <a:gdLst/>
              <a:ahLst/>
              <a:cxnLst/>
              <a:rect l="l" t="t" r="r" b="b"/>
              <a:pathLst>
                <a:path w="6172" h="19545" fill="none" extrusionOk="0">
                  <a:moveTo>
                    <a:pt x="6171" y="0"/>
                  </a:moveTo>
                  <a:cubicBezTo>
                    <a:pt x="6171" y="0"/>
                    <a:pt x="5472" y="10365"/>
                    <a:pt x="4955" y="12949"/>
                  </a:cubicBezTo>
                  <a:cubicBezTo>
                    <a:pt x="4439" y="15532"/>
                    <a:pt x="1" y="19545"/>
                    <a:pt x="1" y="19545"/>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01"/>
            <p:cNvSpPr/>
            <p:nvPr/>
          </p:nvSpPr>
          <p:spPr>
            <a:xfrm>
              <a:off x="8011049" y="3412405"/>
              <a:ext cx="68248" cy="379540"/>
            </a:xfrm>
            <a:custGeom>
              <a:avLst/>
              <a:gdLst/>
              <a:ahLst/>
              <a:cxnLst/>
              <a:rect l="l" t="t" r="r" b="b"/>
              <a:pathLst>
                <a:path w="2250" h="12524" fill="none" extrusionOk="0">
                  <a:moveTo>
                    <a:pt x="1" y="1"/>
                  </a:moveTo>
                  <a:cubicBezTo>
                    <a:pt x="365" y="3162"/>
                    <a:pt x="700" y="6232"/>
                    <a:pt x="1368" y="9484"/>
                  </a:cubicBezTo>
                  <a:lnTo>
                    <a:pt x="1368" y="9727"/>
                  </a:lnTo>
                  <a:cubicBezTo>
                    <a:pt x="1551" y="10730"/>
                    <a:pt x="1794" y="11673"/>
                    <a:pt x="2250" y="12524"/>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01"/>
            <p:cNvSpPr/>
            <p:nvPr/>
          </p:nvSpPr>
          <p:spPr>
            <a:xfrm>
              <a:off x="7973252" y="3427134"/>
              <a:ext cx="124485" cy="472576"/>
            </a:xfrm>
            <a:custGeom>
              <a:avLst/>
              <a:gdLst/>
              <a:ahLst/>
              <a:cxnLst/>
              <a:rect l="l" t="t" r="r" b="b"/>
              <a:pathLst>
                <a:path w="4104" h="15594" fill="none" extrusionOk="0">
                  <a:moveTo>
                    <a:pt x="0" y="1"/>
                  </a:moveTo>
                  <a:cubicBezTo>
                    <a:pt x="487" y="3345"/>
                    <a:pt x="1064" y="6597"/>
                    <a:pt x="1672" y="10062"/>
                  </a:cubicBezTo>
                  <a:cubicBezTo>
                    <a:pt x="1855" y="11035"/>
                    <a:pt x="2037" y="11977"/>
                    <a:pt x="2341" y="12950"/>
                  </a:cubicBezTo>
                  <a:cubicBezTo>
                    <a:pt x="2432" y="13162"/>
                    <a:pt x="2523" y="13466"/>
                    <a:pt x="2675" y="13679"/>
                  </a:cubicBezTo>
                  <a:lnTo>
                    <a:pt x="2797" y="13831"/>
                  </a:lnTo>
                  <a:cubicBezTo>
                    <a:pt x="3131" y="14500"/>
                    <a:pt x="3648" y="15016"/>
                    <a:pt x="4104" y="15594"/>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01"/>
            <p:cNvSpPr/>
            <p:nvPr/>
          </p:nvSpPr>
          <p:spPr>
            <a:xfrm>
              <a:off x="7396996" y="836716"/>
              <a:ext cx="39675" cy="78338"/>
            </a:xfrm>
            <a:custGeom>
              <a:avLst/>
              <a:gdLst/>
              <a:ahLst/>
              <a:cxnLst/>
              <a:rect l="l" t="t" r="r" b="b"/>
              <a:pathLst>
                <a:path w="1308" h="2585" extrusionOk="0">
                  <a:moveTo>
                    <a:pt x="669" y="1"/>
                  </a:moveTo>
                  <a:cubicBezTo>
                    <a:pt x="304" y="1"/>
                    <a:pt x="0" y="578"/>
                    <a:pt x="0" y="1277"/>
                  </a:cubicBezTo>
                  <a:cubicBezTo>
                    <a:pt x="0" y="2007"/>
                    <a:pt x="304" y="2584"/>
                    <a:pt x="669" y="2584"/>
                  </a:cubicBezTo>
                  <a:cubicBezTo>
                    <a:pt x="1034" y="2584"/>
                    <a:pt x="1307" y="2007"/>
                    <a:pt x="1307" y="1277"/>
                  </a:cubicBezTo>
                  <a:cubicBezTo>
                    <a:pt x="1307" y="578"/>
                    <a:pt x="1034" y="1"/>
                    <a:pt x="669"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01"/>
            <p:cNvSpPr/>
            <p:nvPr/>
          </p:nvSpPr>
          <p:spPr>
            <a:xfrm>
              <a:off x="7146195" y="849627"/>
              <a:ext cx="40585" cy="77399"/>
            </a:xfrm>
            <a:custGeom>
              <a:avLst/>
              <a:gdLst/>
              <a:ahLst/>
              <a:cxnLst/>
              <a:rect l="l" t="t" r="r" b="b"/>
              <a:pathLst>
                <a:path w="1338" h="2554" extrusionOk="0">
                  <a:moveTo>
                    <a:pt x="669" y="0"/>
                  </a:moveTo>
                  <a:cubicBezTo>
                    <a:pt x="304" y="0"/>
                    <a:pt x="0" y="578"/>
                    <a:pt x="0" y="1277"/>
                  </a:cubicBezTo>
                  <a:cubicBezTo>
                    <a:pt x="0" y="1976"/>
                    <a:pt x="304" y="2553"/>
                    <a:pt x="669" y="2553"/>
                  </a:cubicBezTo>
                  <a:cubicBezTo>
                    <a:pt x="1034" y="2553"/>
                    <a:pt x="1338" y="1976"/>
                    <a:pt x="1338" y="1277"/>
                  </a:cubicBezTo>
                  <a:cubicBezTo>
                    <a:pt x="1338" y="578"/>
                    <a:pt x="1034" y="0"/>
                    <a:pt x="669"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01"/>
            <p:cNvSpPr/>
            <p:nvPr/>
          </p:nvSpPr>
          <p:spPr>
            <a:xfrm>
              <a:off x="7305691" y="776829"/>
              <a:ext cx="52597" cy="189800"/>
            </a:xfrm>
            <a:custGeom>
              <a:avLst/>
              <a:gdLst/>
              <a:ahLst/>
              <a:cxnLst/>
              <a:rect l="l" t="t" r="r" b="b"/>
              <a:pathLst>
                <a:path w="1734" h="6263" fill="none" extrusionOk="0">
                  <a:moveTo>
                    <a:pt x="1734" y="1"/>
                  </a:moveTo>
                  <a:cubicBezTo>
                    <a:pt x="730" y="700"/>
                    <a:pt x="92" y="1855"/>
                    <a:pt x="31" y="3071"/>
                  </a:cubicBezTo>
                  <a:cubicBezTo>
                    <a:pt x="1" y="4287"/>
                    <a:pt x="578" y="5503"/>
                    <a:pt x="1551" y="6262"/>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01"/>
            <p:cNvSpPr/>
            <p:nvPr/>
          </p:nvSpPr>
          <p:spPr>
            <a:xfrm>
              <a:off x="7384984" y="754735"/>
              <a:ext cx="79350" cy="31335"/>
            </a:xfrm>
            <a:custGeom>
              <a:avLst/>
              <a:gdLst/>
              <a:ahLst/>
              <a:cxnLst/>
              <a:rect l="l" t="t" r="r" b="b"/>
              <a:pathLst>
                <a:path w="2616" h="1034" fill="none" extrusionOk="0">
                  <a:moveTo>
                    <a:pt x="1" y="456"/>
                  </a:moveTo>
                  <a:cubicBezTo>
                    <a:pt x="1" y="456"/>
                    <a:pt x="1673" y="0"/>
                    <a:pt x="2615" y="1034"/>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01"/>
            <p:cNvSpPr/>
            <p:nvPr/>
          </p:nvSpPr>
          <p:spPr>
            <a:xfrm>
              <a:off x="7092716" y="763009"/>
              <a:ext cx="130945" cy="50700"/>
            </a:xfrm>
            <a:custGeom>
              <a:avLst/>
              <a:gdLst/>
              <a:ahLst/>
              <a:cxnLst/>
              <a:rect l="l" t="t" r="r" b="b"/>
              <a:pathLst>
                <a:path w="4317" h="1673" fill="none" extrusionOk="0">
                  <a:moveTo>
                    <a:pt x="4317" y="852"/>
                  </a:moveTo>
                  <a:cubicBezTo>
                    <a:pt x="4317" y="852"/>
                    <a:pt x="1460" y="1"/>
                    <a:pt x="1" y="167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01"/>
            <p:cNvSpPr/>
            <p:nvPr/>
          </p:nvSpPr>
          <p:spPr>
            <a:xfrm>
              <a:off x="6903704" y="968462"/>
              <a:ext cx="102372" cy="196225"/>
            </a:xfrm>
            <a:custGeom>
              <a:avLst/>
              <a:gdLst/>
              <a:ahLst/>
              <a:cxnLst/>
              <a:rect l="l" t="t" r="r" b="b"/>
              <a:pathLst>
                <a:path w="3375" h="6475" fill="none" extrusionOk="0">
                  <a:moveTo>
                    <a:pt x="0" y="730"/>
                  </a:moveTo>
                  <a:cubicBezTo>
                    <a:pt x="456" y="152"/>
                    <a:pt x="1368" y="0"/>
                    <a:pt x="1976" y="395"/>
                  </a:cubicBezTo>
                  <a:cubicBezTo>
                    <a:pt x="2584" y="790"/>
                    <a:pt x="2827" y="1702"/>
                    <a:pt x="2493" y="2341"/>
                  </a:cubicBezTo>
                  <a:cubicBezTo>
                    <a:pt x="2280" y="2736"/>
                    <a:pt x="1885" y="3040"/>
                    <a:pt x="1885" y="3465"/>
                  </a:cubicBezTo>
                  <a:cubicBezTo>
                    <a:pt x="1885" y="3921"/>
                    <a:pt x="2250" y="4256"/>
                    <a:pt x="2614" y="4529"/>
                  </a:cubicBezTo>
                  <a:cubicBezTo>
                    <a:pt x="2979" y="4803"/>
                    <a:pt x="3344" y="5107"/>
                    <a:pt x="3374" y="5563"/>
                  </a:cubicBezTo>
                  <a:cubicBezTo>
                    <a:pt x="3374" y="5988"/>
                    <a:pt x="3010" y="6353"/>
                    <a:pt x="2584" y="6414"/>
                  </a:cubicBezTo>
                  <a:cubicBezTo>
                    <a:pt x="2159" y="6474"/>
                    <a:pt x="1703" y="6292"/>
                    <a:pt x="1399" y="5988"/>
                  </a:cubicBezTo>
                  <a:cubicBezTo>
                    <a:pt x="1095" y="5684"/>
                    <a:pt x="882" y="5319"/>
                    <a:pt x="669" y="4924"/>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01"/>
            <p:cNvSpPr/>
            <p:nvPr/>
          </p:nvSpPr>
          <p:spPr>
            <a:xfrm>
              <a:off x="7604451" y="884632"/>
              <a:ext cx="82080" cy="210953"/>
            </a:xfrm>
            <a:custGeom>
              <a:avLst/>
              <a:gdLst/>
              <a:ahLst/>
              <a:cxnLst/>
              <a:rect l="l" t="t" r="r" b="b"/>
              <a:pathLst>
                <a:path w="2706" h="6961" fill="none" extrusionOk="0">
                  <a:moveTo>
                    <a:pt x="2705" y="335"/>
                  </a:moveTo>
                  <a:cubicBezTo>
                    <a:pt x="2158" y="0"/>
                    <a:pt x="1368" y="91"/>
                    <a:pt x="912" y="578"/>
                  </a:cubicBezTo>
                  <a:cubicBezTo>
                    <a:pt x="456" y="1034"/>
                    <a:pt x="395" y="1824"/>
                    <a:pt x="760" y="2371"/>
                  </a:cubicBezTo>
                  <a:cubicBezTo>
                    <a:pt x="1003" y="2736"/>
                    <a:pt x="1398" y="3009"/>
                    <a:pt x="1490" y="3405"/>
                  </a:cubicBezTo>
                  <a:cubicBezTo>
                    <a:pt x="1550" y="3769"/>
                    <a:pt x="1368" y="4134"/>
                    <a:pt x="1125" y="4408"/>
                  </a:cubicBezTo>
                  <a:cubicBezTo>
                    <a:pt x="882" y="4651"/>
                    <a:pt x="578" y="4864"/>
                    <a:pt x="335" y="5167"/>
                  </a:cubicBezTo>
                  <a:cubicBezTo>
                    <a:pt x="122" y="5411"/>
                    <a:pt x="0" y="5715"/>
                    <a:pt x="0" y="6019"/>
                  </a:cubicBezTo>
                  <a:cubicBezTo>
                    <a:pt x="31" y="6322"/>
                    <a:pt x="183" y="6657"/>
                    <a:pt x="486" y="6778"/>
                  </a:cubicBezTo>
                  <a:cubicBezTo>
                    <a:pt x="882" y="6961"/>
                    <a:pt x="1398" y="6687"/>
                    <a:pt x="1672" y="6322"/>
                  </a:cubicBezTo>
                  <a:cubicBezTo>
                    <a:pt x="1945" y="5958"/>
                    <a:pt x="2067" y="5532"/>
                    <a:pt x="2037" y="5076"/>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01"/>
            <p:cNvSpPr/>
            <p:nvPr/>
          </p:nvSpPr>
          <p:spPr>
            <a:xfrm>
              <a:off x="7047548" y="339284"/>
              <a:ext cx="103282" cy="132645"/>
            </a:xfrm>
            <a:custGeom>
              <a:avLst/>
              <a:gdLst/>
              <a:ahLst/>
              <a:cxnLst/>
              <a:rect l="l" t="t" r="r" b="b"/>
              <a:pathLst>
                <a:path w="3405" h="4377" fill="none" extrusionOk="0">
                  <a:moveTo>
                    <a:pt x="0" y="0"/>
                  </a:moveTo>
                  <a:cubicBezTo>
                    <a:pt x="1429" y="1185"/>
                    <a:pt x="2614" y="2705"/>
                    <a:pt x="3404" y="4377"/>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01"/>
            <p:cNvSpPr/>
            <p:nvPr/>
          </p:nvSpPr>
          <p:spPr>
            <a:xfrm>
              <a:off x="6926758" y="593531"/>
              <a:ext cx="93151" cy="41488"/>
            </a:xfrm>
            <a:custGeom>
              <a:avLst/>
              <a:gdLst/>
              <a:ahLst/>
              <a:cxnLst/>
              <a:rect l="l" t="t" r="r" b="b"/>
              <a:pathLst>
                <a:path w="3071" h="1369" fill="none" extrusionOk="0">
                  <a:moveTo>
                    <a:pt x="0" y="0"/>
                  </a:moveTo>
                  <a:cubicBezTo>
                    <a:pt x="730" y="912"/>
                    <a:pt x="1915" y="1368"/>
                    <a:pt x="3070" y="1216"/>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01"/>
            <p:cNvSpPr/>
            <p:nvPr/>
          </p:nvSpPr>
          <p:spPr>
            <a:xfrm>
              <a:off x="7436643" y="529037"/>
              <a:ext cx="149388" cy="77399"/>
            </a:xfrm>
            <a:custGeom>
              <a:avLst/>
              <a:gdLst/>
              <a:ahLst/>
              <a:cxnLst/>
              <a:rect l="l" t="t" r="r" b="b"/>
              <a:pathLst>
                <a:path w="4925" h="2554" fill="none" extrusionOk="0">
                  <a:moveTo>
                    <a:pt x="4924" y="1"/>
                  </a:moveTo>
                  <a:cubicBezTo>
                    <a:pt x="3830" y="1581"/>
                    <a:pt x="1915" y="2554"/>
                    <a:pt x="0" y="252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01"/>
            <p:cNvSpPr/>
            <p:nvPr/>
          </p:nvSpPr>
          <p:spPr>
            <a:xfrm>
              <a:off x="6797656" y="843171"/>
              <a:ext cx="77500" cy="32275"/>
            </a:xfrm>
            <a:custGeom>
              <a:avLst/>
              <a:gdLst/>
              <a:ahLst/>
              <a:cxnLst/>
              <a:rect l="l" t="t" r="r" b="b"/>
              <a:pathLst>
                <a:path w="2555" h="1065" fill="none" extrusionOk="0">
                  <a:moveTo>
                    <a:pt x="1" y="0"/>
                  </a:moveTo>
                  <a:cubicBezTo>
                    <a:pt x="214" y="456"/>
                    <a:pt x="639" y="791"/>
                    <a:pt x="1126" y="943"/>
                  </a:cubicBezTo>
                  <a:cubicBezTo>
                    <a:pt x="1612" y="1064"/>
                    <a:pt x="2129" y="973"/>
                    <a:pt x="2554" y="70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01"/>
            <p:cNvSpPr/>
            <p:nvPr/>
          </p:nvSpPr>
          <p:spPr>
            <a:xfrm>
              <a:off x="8055306" y="2998803"/>
              <a:ext cx="30454" cy="160283"/>
            </a:xfrm>
            <a:custGeom>
              <a:avLst/>
              <a:gdLst/>
              <a:ahLst/>
              <a:cxnLst/>
              <a:rect l="l" t="t" r="r" b="b"/>
              <a:pathLst>
                <a:path w="1004" h="5289" fill="none" extrusionOk="0">
                  <a:moveTo>
                    <a:pt x="1" y="0"/>
                  </a:moveTo>
                  <a:cubicBezTo>
                    <a:pt x="274" y="1641"/>
                    <a:pt x="913" y="5198"/>
                    <a:pt x="1004" y="528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01"/>
            <p:cNvSpPr/>
            <p:nvPr/>
          </p:nvSpPr>
          <p:spPr>
            <a:xfrm>
              <a:off x="7959420" y="2320769"/>
              <a:ext cx="17563" cy="272684"/>
            </a:xfrm>
            <a:custGeom>
              <a:avLst/>
              <a:gdLst/>
              <a:ahLst/>
              <a:cxnLst/>
              <a:rect l="l" t="t" r="r" b="b"/>
              <a:pathLst>
                <a:path w="579" h="8998" fill="none" extrusionOk="0">
                  <a:moveTo>
                    <a:pt x="426" y="1"/>
                  </a:moveTo>
                  <a:cubicBezTo>
                    <a:pt x="365" y="1673"/>
                    <a:pt x="274" y="3344"/>
                    <a:pt x="1" y="5016"/>
                  </a:cubicBezTo>
                  <a:cubicBezTo>
                    <a:pt x="152" y="6354"/>
                    <a:pt x="365" y="7691"/>
                    <a:pt x="578" y="8998"/>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01"/>
            <p:cNvSpPr/>
            <p:nvPr/>
          </p:nvSpPr>
          <p:spPr>
            <a:xfrm>
              <a:off x="7993546" y="2316163"/>
              <a:ext cx="130005" cy="137282"/>
            </a:xfrm>
            <a:custGeom>
              <a:avLst/>
              <a:gdLst/>
              <a:ahLst/>
              <a:cxnLst/>
              <a:rect l="l" t="t" r="r" b="b"/>
              <a:pathLst>
                <a:path w="4286" h="4530" fill="none" extrusionOk="0">
                  <a:moveTo>
                    <a:pt x="0" y="1"/>
                  </a:moveTo>
                  <a:lnTo>
                    <a:pt x="1733" y="4256"/>
                  </a:lnTo>
                  <a:cubicBezTo>
                    <a:pt x="1733" y="4256"/>
                    <a:pt x="3131" y="4530"/>
                    <a:pt x="4286" y="3405"/>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01"/>
            <p:cNvSpPr/>
            <p:nvPr/>
          </p:nvSpPr>
          <p:spPr>
            <a:xfrm>
              <a:off x="8028582" y="2367776"/>
              <a:ext cx="66398" cy="25820"/>
            </a:xfrm>
            <a:custGeom>
              <a:avLst/>
              <a:gdLst/>
              <a:ahLst/>
              <a:cxnLst/>
              <a:rect l="l" t="t" r="r" b="b"/>
              <a:pathLst>
                <a:path w="2189" h="852" fill="none" extrusionOk="0">
                  <a:moveTo>
                    <a:pt x="0" y="790"/>
                  </a:moveTo>
                  <a:cubicBezTo>
                    <a:pt x="0" y="790"/>
                    <a:pt x="1125" y="851"/>
                    <a:pt x="2189" y="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01"/>
            <p:cNvSpPr/>
            <p:nvPr/>
          </p:nvSpPr>
          <p:spPr>
            <a:xfrm>
              <a:off x="7202434" y="2483822"/>
              <a:ext cx="237898" cy="36881"/>
            </a:xfrm>
            <a:custGeom>
              <a:avLst/>
              <a:gdLst/>
              <a:ahLst/>
              <a:cxnLst/>
              <a:rect l="l" t="t" r="r" b="b"/>
              <a:pathLst>
                <a:path w="7843" h="1217" fill="none" extrusionOk="0">
                  <a:moveTo>
                    <a:pt x="1" y="1217"/>
                  </a:moveTo>
                  <a:cubicBezTo>
                    <a:pt x="2523" y="366"/>
                    <a:pt x="5198" y="1"/>
                    <a:pt x="7843" y="18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01"/>
            <p:cNvSpPr/>
            <p:nvPr/>
          </p:nvSpPr>
          <p:spPr>
            <a:xfrm>
              <a:off x="7245781" y="2507795"/>
              <a:ext cx="189032" cy="42397"/>
            </a:xfrm>
            <a:custGeom>
              <a:avLst/>
              <a:gdLst/>
              <a:ahLst/>
              <a:cxnLst/>
              <a:rect l="l" t="t" r="r" b="b"/>
              <a:pathLst>
                <a:path w="6232" h="1399" fill="none" extrusionOk="0">
                  <a:moveTo>
                    <a:pt x="0" y="1398"/>
                  </a:moveTo>
                  <a:cubicBezTo>
                    <a:pt x="1915" y="456"/>
                    <a:pt x="4073" y="0"/>
                    <a:pt x="6231" y="152"/>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01"/>
            <p:cNvSpPr/>
            <p:nvPr/>
          </p:nvSpPr>
          <p:spPr>
            <a:xfrm>
              <a:off x="6633549" y="2131016"/>
              <a:ext cx="50746" cy="137282"/>
            </a:xfrm>
            <a:custGeom>
              <a:avLst/>
              <a:gdLst/>
              <a:ahLst/>
              <a:cxnLst/>
              <a:rect l="l" t="t" r="r" b="b"/>
              <a:pathLst>
                <a:path w="1673" h="4530" fill="none" extrusionOk="0">
                  <a:moveTo>
                    <a:pt x="0" y="0"/>
                  </a:moveTo>
                  <a:cubicBezTo>
                    <a:pt x="61" y="1642"/>
                    <a:pt x="669" y="3253"/>
                    <a:pt x="1672" y="452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01"/>
            <p:cNvSpPr/>
            <p:nvPr/>
          </p:nvSpPr>
          <p:spPr>
            <a:xfrm>
              <a:off x="6546885" y="2908517"/>
              <a:ext cx="139257" cy="206347"/>
            </a:xfrm>
            <a:custGeom>
              <a:avLst/>
              <a:gdLst/>
              <a:ahLst/>
              <a:cxnLst/>
              <a:rect l="l" t="t" r="r" b="b"/>
              <a:pathLst>
                <a:path w="4591" h="6809" fill="none" extrusionOk="0">
                  <a:moveTo>
                    <a:pt x="395" y="6809"/>
                  </a:moveTo>
                  <a:cubicBezTo>
                    <a:pt x="0" y="5320"/>
                    <a:pt x="61" y="3648"/>
                    <a:pt x="791" y="2310"/>
                  </a:cubicBezTo>
                  <a:cubicBezTo>
                    <a:pt x="1550" y="943"/>
                    <a:pt x="3070" y="0"/>
                    <a:pt x="4590" y="18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01"/>
            <p:cNvSpPr/>
            <p:nvPr/>
          </p:nvSpPr>
          <p:spPr>
            <a:xfrm>
              <a:off x="8075599" y="2448817"/>
              <a:ext cx="83930" cy="281897"/>
            </a:xfrm>
            <a:custGeom>
              <a:avLst/>
              <a:gdLst/>
              <a:ahLst/>
              <a:cxnLst/>
              <a:rect l="l" t="t" r="r" b="b"/>
              <a:pathLst>
                <a:path w="2767" h="9302" fill="none" extrusionOk="0">
                  <a:moveTo>
                    <a:pt x="0" y="1"/>
                  </a:moveTo>
                  <a:lnTo>
                    <a:pt x="2766" y="9302"/>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01"/>
            <p:cNvSpPr/>
            <p:nvPr/>
          </p:nvSpPr>
          <p:spPr>
            <a:xfrm>
              <a:off x="7173859" y="1088205"/>
              <a:ext cx="308876" cy="77399"/>
            </a:xfrm>
            <a:custGeom>
              <a:avLst/>
              <a:gdLst/>
              <a:ahLst/>
              <a:cxnLst/>
              <a:rect l="l" t="t" r="r" b="b"/>
              <a:pathLst>
                <a:path w="10183" h="2554" fill="none" extrusionOk="0">
                  <a:moveTo>
                    <a:pt x="0" y="2554"/>
                  </a:moveTo>
                  <a:cubicBezTo>
                    <a:pt x="2979" y="609"/>
                    <a:pt x="6779" y="1"/>
                    <a:pt x="10183" y="912"/>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01"/>
            <p:cNvSpPr/>
            <p:nvPr/>
          </p:nvSpPr>
          <p:spPr>
            <a:xfrm>
              <a:off x="7186751" y="1185855"/>
              <a:ext cx="311666" cy="53458"/>
            </a:xfrm>
            <a:custGeom>
              <a:avLst/>
              <a:gdLst/>
              <a:ahLst/>
              <a:cxnLst/>
              <a:rect l="l" t="t" r="r" b="b"/>
              <a:pathLst>
                <a:path w="10275" h="1764" fill="none" extrusionOk="0">
                  <a:moveTo>
                    <a:pt x="1" y="1764"/>
                  </a:moveTo>
                  <a:cubicBezTo>
                    <a:pt x="1460" y="760"/>
                    <a:pt x="3344" y="669"/>
                    <a:pt x="5077" y="669"/>
                  </a:cubicBezTo>
                  <a:cubicBezTo>
                    <a:pt x="6840" y="669"/>
                    <a:pt x="8694" y="730"/>
                    <a:pt x="10275" y="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01"/>
            <p:cNvSpPr/>
            <p:nvPr/>
          </p:nvSpPr>
          <p:spPr>
            <a:xfrm>
              <a:off x="6827171" y="2049035"/>
              <a:ext cx="320888" cy="58064"/>
            </a:xfrm>
            <a:custGeom>
              <a:avLst/>
              <a:gdLst/>
              <a:ahLst/>
              <a:cxnLst/>
              <a:rect l="l" t="t" r="r" b="b"/>
              <a:pathLst>
                <a:path w="10579" h="1916" fill="none" extrusionOk="0">
                  <a:moveTo>
                    <a:pt x="1" y="0"/>
                  </a:moveTo>
                  <a:lnTo>
                    <a:pt x="10578" y="0"/>
                  </a:lnTo>
                  <a:lnTo>
                    <a:pt x="10578" y="1915"/>
                  </a:lnTo>
                  <a:lnTo>
                    <a:pt x="1" y="1915"/>
                  </a:lnTo>
                  <a:close/>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01"/>
            <p:cNvSpPr/>
            <p:nvPr/>
          </p:nvSpPr>
          <p:spPr>
            <a:xfrm>
              <a:off x="8073749" y="3241988"/>
              <a:ext cx="1301871" cy="208407"/>
            </a:xfrm>
            <a:custGeom>
              <a:avLst/>
              <a:gdLst/>
              <a:ahLst/>
              <a:cxnLst/>
              <a:rect l="l" t="t" r="r" b="b"/>
              <a:pathLst>
                <a:path w="42920" h="6877" extrusionOk="0">
                  <a:moveTo>
                    <a:pt x="42311" y="0"/>
                  </a:moveTo>
                  <a:cubicBezTo>
                    <a:pt x="42311" y="0"/>
                    <a:pt x="33497" y="4134"/>
                    <a:pt x="21885" y="4651"/>
                  </a:cubicBezTo>
                  <a:cubicBezTo>
                    <a:pt x="20222" y="4724"/>
                    <a:pt x="18672" y="4757"/>
                    <a:pt x="17229" y="4757"/>
                  </a:cubicBezTo>
                  <a:cubicBezTo>
                    <a:pt x="4930" y="4757"/>
                    <a:pt x="426" y="2371"/>
                    <a:pt x="426" y="2371"/>
                  </a:cubicBezTo>
                  <a:lnTo>
                    <a:pt x="1" y="3557"/>
                  </a:lnTo>
                  <a:cubicBezTo>
                    <a:pt x="1" y="3557"/>
                    <a:pt x="5265" y="6877"/>
                    <a:pt x="16192" y="6877"/>
                  </a:cubicBezTo>
                  <a:cubicBezTo>
                    <a:pt x="17636" y="6877"/>
                    <a:pt x="19179" y="6819"/>
                    <a:pt x="20822" y="6688"/>
                  </a:cubicBezTo>
                  <a:cubicBezTo>
                    <a:pt x="34895" y="5593"/>
                    <a:pt x="42919" y="1551"/>
                    <a:pt x="42919" y="1551"/>
                  </a:cubicBezTo>
                  <a:lnTo>
                    <a:pt x="42311" y="0"/>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01"/>
            <p:cNvSpPr/>
            <p:nvPr/>
          </p:nvSpPr>
          <p:spPr>
            <a:xfrm>
              <a:off x="7595229" y="2153110"/>
              <a:ext cx="355891" cy="199013"/>
            </a:xfrm>
            <a:custGeom>
              <a:avLst/>
              <a:gdLst/>
              <a:ahLst/>
              <a:cxnLst/>
              <a:rect l="l" t="t" r="r" b="b"/>
              <a:pathLst>
                <a:path w="11733" h="6567" extrusionOk="0">
                  <a:moveTo>
                    <a:pt x="395" y="1"/>
                  </a:moveTo>
                  <a:lnTo>
                    <a:pt x="0" y="852"/>
                  </a:lnTo>
                  <a:cubicBezTo>
                    <a:pt x="0" y="852"/>
                    <a:pt x="1003" y="3162"/>
                    <a:pt x="3708" y="4834"/>
                  </a:cubicBezTo>
                  <a:cubicBezTo>
                    <a:pt x="6414" y="6475"/>
                    <a:pt x="10943" y="6566"/>
                    <a:pt x="10943" y="6566"/>
                  </a:cubicBezTo>
                  <a:lnTo>
                    <a:pt x="11733" y="5351"/>
                  </a:lnTo>
                  <a:lnTo>
                    <a:pt x="11733" y="5351"/>
                  </a:lnTo>
                  <a:cubicBezTo>
                    <a:pt x="11733" y="5351"/>
                    <a:pt x="11693" y="5351"/>
                    <a:pt x="11619" y="5351"/>
                  </a:cubicBezTo>
                  <a:cubicBezTo>
                    <a:pt x="10915" y="5351"/>
                    <a:pt x="7104" y="5277"/>
                    <a:pt x="4712" y="3709"/>
                  </a:cubicBezTo>
                  <a:cubicBezTo>
                    <a:pt x="2067" y="2007"/>
                    <a:pt x="395" y="1"/>
                    <a:pt x="395"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01"/>
            <p:cNvSpPr/>
            <p:nvPr/>
          </p:nvSpPr>
          <p:spPr>
            <a:xfrm>
              <a:off x="7864444" y="2320769"/>
              <a:ext cx="213935" cy="382328"/>
            </a:xfrm>
            <a:custGeom>
              <a:avLst/>
              <a:gdLst/>
              <a:ahLst/>
              <a:cxnLst/>
              <a:rect l="l" t="t" r="r" b="b"/>
              <a:pathLst>
                <a:path w="7053" h="12616" fill="none" extrusionOk="0">
                  <a:moveTo>
                    <a:pt x="7053" y="12615"/>
                  </a:moveTo>
                  <a:cubicBezTo>
                    <a:pt x="5776" y="11430"/>
                    <a:pt x="396" y="4986"/>
                    <a:pt x="1" y="4499"/>
                  </a:cubicBezTo>
                  <a:cubicBezTo>
                    <a:pt x="1217" y="2311"/>
                    <a:pt x="2858" y="1"/>
                    <a:pt x="2858" y="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01"/>
            <p:cNvSpPr/>
            <p:nvPr/>
          </p:nvSpPr>
          <p:spPr>
            <a:xfrm>
              <a:off x="7442164" y="2162323"/>
              <a:ext cx="531092" cy="759049"/>
            </a:xfrm>
            <a:custGeom>
              <a:avLst/>
              <a:gdLst/>
              <a:ahLst/>
              <a:cxnLst/>
              <a:rect l="l" t="t" r="r" b="b"/>
              <a:pathLst>
                <a:path w="17509" h="25047" fill="none" extrusionOk="0">
                  <a:moveTo>
                    <a:pt x="5320" y="1"/>
                  </a:moveTo>
                  <a:cubicBezTo>
                    <a:pt x="5320" y="1"/>
                    <a:pt x="3496" y="2949"/>
                    <a:pt x="1794" y="5806"/>
                  </a:cubicBezTo>
                  <a:cubicBezTo>
                    <a:pt x="61" y="8664"/>
                    <a:pt x="1" y="11156"/>
                    <a:pt x="1308" y="13041"/>
                  </a:cubicBezTo>
                  <a:cubicBezTo>
                    <a:pt x="2311" y="14500"/>
                    <a:pt x="12554" y="21612"/>
                    <a:pt x="17508" y="25047"/>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01"/>
            <p:cNvSpPr/>
            <p:nvPr/>
          </p:nvSpPr>
          <p:spPr>
            <a:xfrm>
              <a:off x="7588768" y="2390779"/>
              <a:ext cx="275692" cy="67277"/>
            </a:xfrm>
            <a:custGeom>
              <a:avLst/>
              <a:gdLst/>
              <a:ahLst/>
              <a:cxnLst/>
              <a:rect l="l" t="t" r="r" b="b"/>
              <a:pathLst>
                <a:path w="9089" h="2220" fill="none" extrusionOk="0">
                  <a:moveTo>
                    <a:pt x="9089" y="2220"/>
                  </a:moveTo>
                  <a:cubicBezTo>
                    <a:pt x="9089" y="2220"/>
                    <a:pt x="4256" y="1"/>
                    <a:pt x="0" y="170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01"/>
            <p:cNvSpPr/>
            <p:nvPr/>
          </p:nvSpPr>
          <p:spPr>
            <a:xfrm>
              <a:off x="8236946" y="978584"/>
              <a:ext cx="125425" cy="108734"/>
            </a:xfrm>
            <a:custGeom>
              <a:avLst/>
              <a:gdLst/>
              <a:ahLst/>
              <a:cxnLst/>
              <a:rect l="l" t="t" r="r" b="b"/>
              <a:pathLst>
                <a:path w="4135" h="3588" extrusionOk="0">
                  <a:moveTo>
                    <a:pt x="2341" y="1"/>
                  </a:moveTo>
                  <a:cubicBezTo>
                    <a:pt x="2341" y="1"/>
                    <a:pt x="2250" y="153"/>
                    <a:pt x="1612" y="456"/>
                  </a:cubicBezTo>
                  <a:cubicBezTo>
                    <a:pt x="1434" y="541"/>
                    <a:pt x="1243" y="571"/>
                    <a:pt x="1059" y="571"/>
                  </a:cubicBezTo>
                  <a:cubicBezTo>
                    <a:pt x="581" y="571"/>
                    <a:pt x="153" y="365"/>
                    <a:pt x="153" y="365"/>
                  </a:cubicBezTo>
                  <a:lnTo>
                    <a:pt x="153" y="365"/>
                  </a:lnTo>
                  <a:cubicBezTo>
                    <a:pt x="153" y="365"/>
                    <a:pt x="1" y="2554"/>
                    <a:pt x="4134" y="3587"/>
                  </a:cubicBezTo>
                  <a:lnTo>
                    <a:pt x="2341" y="1"/>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01"/>
            <p:cNvSpPr/>
            <p:nvPr/>
          </p:nvSpPr>
          <p:spPr>
            <a:xfrm>
              <a:off x="8102324" y="95250"/>
              <a:ext cx="956141" cy="945031"/>
            </a:xfrm>
            <a:custGeom>
              <a:avLst/>
              <a:gdLst/>
              <a:ahLst/>
              <a:cxnLst/>
              <a:rect l="l" t="t" r="r" b="b"/>
              <a:pathLst>
                <a:path w="31522" h="31184" extrusionOk="0">
                  <a:moveTo>
                    <a:pt x="11058" y="0"/>
                  </a:moveTo>
                  <a:cubicBezTo>
                    <a:pt x="10439" y="0"/>
                    <a:pt x="9819" y="74"/>
                    <a:pt x="9211" y="240"/>
                  </a:cubicBezTo>
                  <a:cubicBezTo>
                    <a:pt x="4104" y="1608"/>
                    <a:pt x="3010" y="6775"/>
                    <a:pt x="3253" y="10089"/>
                  </a:cubicBezTo>
                  <a:cubicBezTo>
                    <a:pt x="2068" y="11000"/>
                    <a:pt x="1" y="12733"/>
                    <a:pt x="1" y="16563"/>
                  </a:cubicBezTo>
                  <a:cubicBezTo>
                    <a:pt x="1" y="20362"/>
                    <a:pt x="2341" y="20393"/>
                    <a:pt x="2341" y="20393"/>
                  </a:cubicBezTo>
                  <a:lnTo>
                    <a:pt x="3770" y="19876"/>
                  </a:lnTo>
                  <a:cubicBezTo>
                    <a:pt x="3770" y="19876"/>
                    <a:pt x="4955" y="19967"/>
                    <a:pt x="5594" y="20666"/>
                  </a:cubicBezTo>
                  <a:cubicBezTo>
                    <a:pt x="5350" y="19876"/>
                    <a:pt x="5563" y="17627"/>
                    <a:pt x="5563" y="17627"/>
                  </a:cubicBezTo>
                  <a:cubicBezTo>
                    <a:pt x="5563" y="17627"/>
                    <a:pt x="8962" y="14739"/>
                    <a:pt x="15551" y="14739"/>
                  </a:cubicBezTo>
                  <a:cubicBezTo>
                    <a:pt x="15586" y="14739"/>
                    <a:pt x="15620" y="14739"/>
                    <a:pt x="15655" y="14739"/>
                  </a:cubicBezTo>
                  <a:cubicBezTo>
                    <a:pt x="22342" y="14739"/>
                    <a:pt x="23345" y="15408"/>
                    <a:pt x="23345" y="15408"/>
                  </a:cubicBezTo>
                  <a:lnTo>
                    <a:pt x="23618" y="20058"/>
                  </a:lnTo>
                  <a:lnTo>
                    <a:pt x="23953" y="19846"/>
                  </a:lnTo>
                  <a:cubicBezTo>
                    <a:pt x="23953" y="19846"/>
                    <a:pt x="24302" y="17578"/>
                    <a:pt x="25473" y="17578"/>
                  </a:cubicBezTo>
                  <a:cubicBezTo>
                    <a:pt x="25596" y="17578"/>
                    <a:pt x="25727" y="17602"/>
                    <a:pt x="25868" y="17657"/>
                  </a:cubicBezTo>
                  <a:cubicBezTo>
                    <a:pt x="27357" y="18265"/>
                    <a:pt x="27904" y="19997"/>
                    <a:pt x="28086" y="21183"/>
                  </a:cubicBezTo>
                  <a:cubicBezTo>
                    <a:pt x="28238" y="22368"/>
                    <a:pt x="27752" y="25864"/>
                    <a:pt x="27327" y="26685"/>
                  </a:cubicBezTo>
                  <a:cubicBezTo>
                    <a:pt x="26901" y="27475"/>
                    <a:pt x="25442" y="27536"/>
                    <a:pt x="25442" y="27536"/>
                  </a:cubicBezTo>
                  <a:lnTo>
                    <a:pt x="23892" y="26685"/>
                  </a:lnTo>
                  <a:lnTo>
                    <a:pt x="23892" y="26685"/>
                  </a:lnTo>
                  <a:cubicBezTo>
                    <a:pt x="23953" y="28356"/>
                    <a:pt x="23831" y="29906"/>
                    <a:pt x="23314" y="31183"/>
                  </a:cubicBezTo>
                  <a:cubicBezTo>
                    <a:pt x="27235" y="29967"/>
                    <a:pt x="27448" y="26806"/>
                    <a:pt x="27448" y="26806"/>
                  </a:cubicBezTo>
                  <a:cubicBezTo>
                    <a:pt x="27448" y="26806"/>
                    <a:pt x="31521" y="24800"/>
                    <a:pt x="31156" y="19116"/>
                  </a:cubicBezTo>
                  <a:cubicBezTo>
                    <a:pt x="30822" y="13402"/>
                    <a:pt x="27904" y="12551"/>
                    <a:pt x="27904" y="12551"/>
                  </a:cubicBezTo>
                  <a:cubicBezTo>
                    <a:pt x="27904" y="12551"/>
                    <a:pt x="27509" y="9237"/>
                    <a:pt x="25624" y="6289"/>
                  </a:cubicBezTo>
                  <a:cubicBezTo>
                    <a:pt x="24342" y="4262"/>
                    <a:pt x="22285" y="3938"/>
                    <a:pt x="21102" y="3938"/>
                  </a:cubicBezTo>
                  <a:cubicBezTo>
                    <a:pt x="20546" y="3938"/>
                    <a:pt x="20184" y="4009"/>
                    <a:pt x="20184" y="4009"/>
                  </a:cubicBezTo>
                  <a:cubicBezTo>
                    <a:pt x="20184" y="4009"/>
                    <a:pt x="15632" y="0"/>
                    <a:pt x="11058" y="0"/>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01"/>
            <p:cNvSpPr/>
            <p:nvPr/>
          </p:nvSpPr>
          <p:spPr>
            <a:xfrm>
              <a:off x="8718257" y="1164670"/>
              <a:ext cx="133706" cy="231227"/>
            </a:xfrm>
            <a:custGeom>
              <a:avLst/>
              <a:gdLst/>
              <a:ahLst/>
              <a:cxnLst/>
              <a:rect l="l" t="t" r="r" b="b"/>
              <a:pathLst>
                <a:path w="4408" h="7630" fill="none" extrusionOk="0">
                  <a:moveTo>
                    <a:pt x="4408" y="7630"/>
                  </a:moveTo>
                  <a:cubicBezTo>
                    <a:pt x="3860" y="7265"/>
                    <a:pt x="1611" y="5654"/>
                    <a:pt x="912" y="3861"/>
                  </a:cubicBezTo>
                  <a:cubicBezTo>
                    <a:pt x="91" y="1855"/>
                    <a:pt x="0" y="0"/>
                    <a:pt x="0" y="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01"/>
            <p:cNvSpPr/>
            <p:nvPr/>
          </p:nvSpPr>
          <p:spPr>
            <a:xfrm>
              <a:off x="8851939" y="1366426"/>
              <a:ext cx="234228" cy="57125"/>
            </a:xfrm>
            <a:custGeom>
              <a:avLst/>
              <a:gdLst/>
              <a:ahLst/>
              <a:cxnLst/>
              <a:rect l="l" t="t" r="r" b="b"/>
              <a:pathLst>
                <a:path w="7722" h="1885" fill="none" extrusionOk="0">
                  <a:moveTo>
                    <a:pt x="7721" y="1885"/>
                  </a:moveTo>
                  <a:lnTo>
                    <a:pt x="730" y="0"/>
                  </a:lnTo>
                  <a:lnTo>
                    <a:pt x="92" y="1034"/>
                  </a:lnTo>
                  <a:cubicBezTo>
                    <a:pt x="92" y="1034"/>
                    <a:pt x="61" y="1003"/>
                    <a:pt x="1" y="97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01"/>
            <p:cNvSpPr/>
            <p:nvPr/>
          </p:nvSpPr>
          <p:spPr>
            <a:xfrm>
              <a:off x="7579547" y="1359031"/>
              <a:ext cx="803993" cy="980124"/>
            </a:xfrm>
            <a:custGeom>
              <a:avLst/>
              <a:gdLst/>
              <a:ahLst/>
              <a:cxnLst/>
              <a:rect l="l" t="t" r="r" b="b"/>
              <a:pathLst>
                <a:path w="26506" h="32342" fill="none" extrusionOk="0">
                  <a:moveTo>
                    <a:pt x="26506" y="1338"/>
                  </a:moveTo>
                  <a:lnTo>
                    <a:pt x="26445" y="1430"/>
                  </a:lnTo>
                  <a:lnTo>
                    <a:pt x="25259" y="1"/>
                  </a:lnTo>
                  <a:lnTo>
                    <a:pt x="22250" y="1399"/>
                  </a:lnTo>
                  <a:lnTo>
                    <a:pt x="22250" y="2311"/>
                  </a:lnTo>
                  <a:cubicBezTo>
                    <a:pt x="22250" y="2311"/>
                    <a:pt x="17144" y="3496"/>
                    <a:pt x="14590" y="5320"/>
                  </a:cubicBezTo>
                  <a:cubicBezTo>
                    <a:pt x="12068" y="7174"/>
                    <a:pt x="10487" y="9150"/>
                    <a:pt x="10487" y="9150"/>
                  </a:cubicBezTo>
                  <a:lnTo>
                    <a:pt x="0" y="24865"/>
                  </a:lnTo>
                  <a:cubicBezTo>
                    <a:pt x="0" y="24865"/>
                    <a:pt x="3526" y="32342"/>
                    <a:pt x="15259" y="31734"/>
                  </a:cubicBezTo>
                  <a:cubicBezTo>
                    <a:pt x="14134" y="30427"/>
                    <a:pt x="12554" y="26840"/>
                    <a:pt x="13587" y="23740"/>
                  </a:cubicBezTo>
                  <a:cubicBezTo>
                    <a:pt x="14651" y="20609"/>
                    <a:pt x="16110" y="18481"/>
                    <a:pt x="15776" y="15898"/>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01"/>
            <p:cNvSpPr/>
            <p:nvPr/>
          </p:nvSpPr>
          <p:spPr>
            <a:xfrm>
              <a:off x="8383551" y="1158215"/>
              <a:ext cx="71008" cy="241379"/>
            </a:xfrm>
            <a:custGeom>
              <a:avLst/>
              <a:gdLst/>
              <a:ahLst/>
              <a:cxnLst/>
              <a:rect l="l" t="t" r="r" b="b"/>
              <a:pathLst>
                <a:path w="2341" h="7965" fill="none" extrusionOk="0">
                  <a:moveTo>
                    <a:pt x="2219" y="1"/>
                  </a:moveTo>
                  <a:cubicBezTo>
                    <a:pt x="2219" y="1"/>
                    <a:pt x="2341" y="3131"/>
                    <a:pt x="1794" y="4621"/>
                  </a:cubicBezTo>
                  <a:cubicBezTo>
                    <a:pt x="1338" y="5897"/>
                    <a:pt x="244" y="7569"/>
                    <a:pt x="1" y="7964"/>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01"/>
            <p:cNvSpPr/>
            <p:nvPr/>
          </p:nvSpPr>
          <p:spPr>
            <a:xfrm>
              <a:off x="7997216" y="1769906"/>
              <a:ext cx="46136" cy="175951"/>
            </a:xfrm>
            <a:custGeom>
              <a:avLst/>
              <a:gdLst/>
              <a:ahLst/>
              <a:cxnLst/>
              <a:rect l="l" t="t" r="r" b="b"/>
              <a:pathLst>
                <a:path w="1521" h="5806" fill="none" extrusionOk="0">
                  <a:moveTo>
                    <a:pt x="1" y="0"/>
                  </a:moveTo>
                  <a:cubicBezTo>
                    <a:pt x="1" y="0"/>
                    <a:pt x="1521" y="2918"/>
                    <a:pt x="1490" y="5806"/>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01"/>
            <p:cNvSpPr/>
            <p:nvPr/>
          </p:nvSpPr>
          <p:spPr>
            <a:xfrm>
              <a:off x="8090342" y="2681880"/>
              <a:ext cx="398326" cy="112432"/>
            </a:xfrm>
            <a:custGeom>
              <a:avLst/>
              <a:gdLst/>
              <a:ahLst/>
              <a:cxnLst/>
              <a:rect l="l" t="t" r="r" b="b"/>
              <a:pathLst>
                <a:path w="13132" h="3710" fill="none" extrusionOk="0">
                  <a:moveTo>
                    <a:pt x="8086" y="2250"/>
                  </a:moveTo>
                  <a:lnTo>
                    <a:pt x="10305" y="2585"/>
                  </a:lnTo>
                  <a:cubicBezTo>
                    <a:pt x="10305" y="2585"/>
                    <a:pt x="11460" y="3405"/>
                    <a:pt x="12037" y="3557"/>
                  </a:cubicBezTo>
                  <a:cubicBezTo>
                    <a:pt x="12645" y="3709"/>
                    <a:pt x="12980" y="3618"/>
                    <a:pt x="13132" y="2828"/>
                  </a:cubicBezTo>
                  <a:cubicBezTo>
                    <a:pt x="12736" y="2554"/>
                    <a:pt x="11733" y="1034"/>
                    <a:pt x="11673" y="1034"/>
                  </a:cubicBezTo>
                  <a:cubicBezTo>
                    <a:pt x="11612" y="1034"/>
                    <a:pt x="8056" y="62"/>
                    <a:pt x="7448" y="31"/>
                  </a:cubicBezTo>
                  <a:cubicBezTo>
                    <a:pt x="6870" y="1"/>
                    <a:pt x="2858" y="1855"/>
                    <a:pt x="2372" y="1886"/>
                  </a:cubicBezTo>
                  <a:cubicBezTo>
                    <a:pt x="1916" y="1886"/>
                    <a:pt x="1703" y="2068"/>
                    <a:pt x="1703" y="2068"/>
                  </a:cubicBezTo>
                  <a:cubicBezTo>
                    <a:pt x="1703" y="2068"/>
                    <a:pt x="973" y="1399"/>
                    <a:pt x="1" y="487"/>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01"/>
            <p:cNvSpPr/>
            <p:nvPr/>
          </p:nvSpPr>
          <p:spPr>
            <a:xfrm>
              <a:off x="7633026" y="2044428"/>
              <a:ext cx="365143" cy="206347"/>
            </a:xfrm>
            <a:custGeom>
              <a:avLst/>
              <a:gdLst/>
              <a:ahLst/>
              <a:cxnLst/>
              <a:rect l="l" t="t" r="r" b="b"/>
              <a:pathLst>
                <a:path w="12038" h="6809" fill="none" extrusionOk="0">
                  <a:moveTo>
                    <a:pt x="0" y="0"/>
                  </a:moveTo>
                  <a:cubicBezTo>
                    <a:pt x="0" y="0"/>
                    <a:pt x="3952" y="6809"/>
                    <a:pt x="12037" y="623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01"/>
            <p:cNvSpPr/>
            <p:nvPr/>
          </p:nvSpPr>
          <p:spPr>
            <a:xfrm>
              <a:off x="8124468" y="2401841"/>
              <a:ext cx="64578" cy="319657"/>
            </a:xfrm>
            <a:custGeom>
              <a:avLst/>
              <a:gdLst/>
              <a:ahLst/>
              <a:cxnLst/>
              <a:rect l="l" t="t" r="r" b="b"/>
              <a:pathLst>
                <a:path w="2129" h="10548" fill="none" extrusionOk="0">
                  <a:moveTo>
                    <a:pt x="0" y="1"/>
                  </a:moveTo>
                  <a:cubicBezTo>
                    <a:pt x="61" y="2676"/>
                    <a:pt x="1581" y="6809"/>
                    <a:pt x="2128" y="10548"/>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01"/>
            <p:cNvSpPr/>
            <p:nvPr/>
          </p:nvSpPr>
          <p:spPr>
            <a:xfrm>
              <a:off x="8060857" y="3023654"/>
              <a:ext cx="1299990" cy="376782"/>
            </a:xfrm>
            <a:custGeom>
              <a:avLst/>
              <a:gdLst/>
              <a:ahLst/>
              <a:cxnLst/>
              <a:rect l="l" t="t" r="r" b="b"/>
              <a:pathLst>
                <a:path w="42858" h="12433" fill="none" extrusionOk="0">
                  <a:moveTo>
                    <a:pt x="2614" y="1"/>
                  </a:moveTo>
                  <a:cubicBezTo>
                    <a:pt x="2614" y="1"/>
                    <a:pt x="578" y="6141"/>
                    <a:pt x="0" y="8876"/>
                  </a:cubicBezTo>
                  <a:cubicBezTo>
                    <a:pt x="2219" y="11065"/>
                    <a:pt x="10547" y="12433"/>
                    <a:pt x="22462" y="11885"/>
                  </a:cubicBezTo>
                  <a:cubicBezTo>
                    <a:pt x="34347" y="11338"/>
                    <a:pt x="42858" y="7144"/>
                    <a:pt x="42858" y="7144"/>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01"/>
            <p:cNvSpPr/>
            <p:nvPr/>
          </p:nvSpPr>
          <p:spPr>
            <a:xfrm>
              <a:off x="8254479" y="1400491"/>
              <a:ext cx="718243" cy="514033"/>
            </a:xfrm>
            <a:custGeom>
              <a:avLst/>
              <a:gdLst/>
              <a:ahLst/>
              <a:cxnLst/>
              <a:rect l="l" t="t" r="r" b="b"/>
              <a:pathLst>
                <a:path w="23679" h="16962" fill="none" extrusionOk="0">
                  <a:moveTo>
                    <a:pt x="0" y="913"/>
                  </a:moveTo>
                  <a:cubicBezTo>
                    <a:pt x="0" y="913"/>
                    <a:pt x="9757" y="13588"/>
                    <a:pt x="13921" y="16961"/>
                  </a:cubicBezTo>
                  <a:cubicBezTo>
                    <a:pt x="18025" y="11399"/>
                    <a:pt x="23678" y="1"/>
                    <a:pt x="23678" y="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01"/>
            <p:cNvSpPr/>
            <p:nvPr/>
          </p:nvSpPr>
          <p:spPr>
            <a:xfrm>
              <a:off x="8345754" y="1359031"/>
              <a:ext cx="522781" cy="384146"/>
            </a:xfrm>
            <a:custGeom>
              <a:avLst/>
              <a:gdLst/>
              <a:ahLst/>
              <a:cxnLst/>
              <a:rect l="l" t="t" r="r" b="b"/>
              <a:pathLst>
                <a:path w="17235" h="12676" fill="none" extrusionOk="0">
                  <a:moveTo>
                    <a:pt x="17235" y="578"/>
                  </a:moveTo>
                  <a:cubicBezTo>
                    <a:pt x="17235" y="578"/>
                    <a:pt x="12706" y="8208"/>
                    <a:pt x="10517" y="12676"/>
                  </a:cubicBezTo>
                  <a:cubicBezTo>
                    <a:pt x="5715" y="6566"/>
                    <a:pt x="0" y="1"/>
                    <a:pt x="0" y="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01"/>
            <p:cNvSpPr/>
            <p:nvPr/>
          </p:nvSpPr>
          <p:spPr>
            <a:xfrm>
              <a:off x="8261850" y="558526"/>
              <a:ext cx="570736" cy="639284"/>
            </a:xfrm>
            <a:custGeom>
              <a:avLst/>
              <a:gdLst/>
              <a:ahLst/>
              <a:cxnLst/>
              <a:rect l="l" t="t" r="r" b="b"/>
              <a:pathLst>
                <a:path w="18816" h="21095" fill="none" extrusionOk="0">
                  <a:moveTo>
                    <a:pt x="304" y="2158"/>
                  </a:moveTo>
                  <a:cubicBezTo>
                    <a:pt x="304" y="2158"/>
                    <a:pt x="0" y="7356"/>
                    <a:pt x="1216" y="12645"/>
                  </a:cubicBezTo>
                  <a:cubicBezTo>
                    <a:pt x="2371" y="17751"/>
                    <a:pt x="5593" y="21095"/>
                    <a:pt x="11216" y="20821"/>
                  </a:cubicBezTo>
                  <a:cubicBezTo>
                    <a:pt x="16809" y="20548"/>
                    <a:pt x="18481" y="16687"/>
                    <a:pt x="18633" y="11885"/>
                  </a:cubicBezTo>
                  <a:cubicBezTo>
                    <a:pt x="18815" y="7082"/>
                    <a:pt x="18025" y="0"/>
                    <a:pt x="18025" y="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01"/>
            <p:cNvSpPr/>
            <p:nvPr/>
          </p:nvSpPr>
          <p:spPr>
            <a:xfrm>
              <a:off x="8827034" y="584318"/>
              <a:ext cx="140166" cy="385964"/>
            </a:xfrm>
            <a:custGeom>
              <a:avLst/>
              <a:gdLst/>
              <a:ahLst/>
              <a:cxnLst/>
              <a:rect l="l" t="t" r="r" b="b"/>
              <a:pathLst>
                <a:path w="4621" h="12736" fill="none" extrusionOk="0">
                  <a:moveTo>
                    <a:pt x="1" y="3860"/>
                  </a:moveTo>
                  <a:cubicBezTo>
                    <a:pt x="1" y="3860"/>
                    <a:pt x="1125" y="0"/>
                    <a:pt x="2888" y="1976"/>
                  </a:cubicBezTo>
                  <a:cubicBezTo>
                    <a:pt x="4621" y="3952"/>
                    <a:pt x="4621" y="7265"/>
                    <a:pt x="3648" y="10000"/>
                  </a:cubicBezTo>
                  <a:cubicBezTo>
                    <a:pt x="2645" y="12736"/>
                    <a:pt x="183" y="10669"/>
                    <a:pt x="183" y="1066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01"/>
            <p:cNvSpPr/>
            <p:nvPr/>
          </p:nvSpPr>
          <p:spPr>
            <a:xfrm>
              <a:off x="8132749" y="677361"/>
              <a:ext cx="173381" cy="337143"/>
            </a:xfrm>
            <a:custGeom>
              <a:avLst/>
              <a:gdLst/>
              <a:ahLst/>
              <a:cxnLst/>
              <a:rect l="l" t="t" r="r" b="b"/>
              <a:pathLst>
                <a:path w="5716" h="11125" fill="none" extrusionOk="0">
                  <a:moveTo>
                    <a:pt x="4256" y="1338"/>
                  </a:moveTo>
                  <a:cubicBezTo>
                    <a:pt x="4256" y="1338"/>
                    <a:pt x="3253" y="0"/>
                    <a:pt x="1703" y="1338"/>
                  </a:cubicBezTo>
                  <a:cubicBezTo>
                    <a:pt x="122" y="2675"/>
                    <a:pt x="1" y="6322"/>
                    <a:pt x="1460" y="8511"/>
                  </a:cubicBezTo>
                  <a:cubicBezTo>
                    <a:pt x="2949" y="10699"/>
                    <a:pt x="5290" y="11125"/>
                    <a:pt x="5715" y="9757"/>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01"/>
            <p:cNvSpPr/>
            <p:nvPr/>
          </p:nvSpPr>
          <p:spPr>
            <a:xfrm>
              <a:off x="8328221" y="812773"/>
              <a:ext cx="497908" cy="185164"/>
            </a:xfrm>
            <a:custGeom>
              <a:avLst/>
              <a:gdLst/>
              <a:ahLst/>
              <a:cxnLst/>
              <a:rect l="l" t="t" r="r" b="b"/>
              <a:pathLst>
                <a:path w="16415" h="6110" fill="none" extrusionOk="0">
                  <a:moveTo>
                    <a:pt x="1" y="6110"/>
                  </a:moveTo>
                  <a:cubicBezTo>
                    <a:pt x="1" y="6110"/>
                    <a:pt x="1156" y="1429"/>
                    <a:pt x="7721" y="730"/>
                  </a:cubicBezTo>
                  <a:cubicBezTo>
                    <a:pt x="14256" y="0"/>
                    <a:pt x="16414" y="3739"/>
                    <a:pt x="16414" y="373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01"/>
            <p:cNvSpPr/>
            <p:nvPr/>
          </p:nvSpPr>
          <p:spPr>
            <a:xfrm>
              <a:off x="8249869" y="534553"/>
              <a:ext cx="600220" cy="119796"/>
            </a:xfrm>
            <a:custGeom>
              <a:avLst/>
              <a:gdLst/>
              <a:ahLst/>
              <a:cxnLst/>
              <a:rect l="l" t="t" r="r" b="b"/>
              <a:pathLst>
                <a:path w="19788" h="3953" fill="none" extrusionOk="0">
                  <a:moveTo>
                    <a:pt x="0" y="3952"/>
                  </a:moveTo>
                  <a:cubicBezTo>
                    <a:pt x="0" y="3952"/>
                    <a:pt x="2310" y="700"/>
                    <a:pt x="9544" y="366"/>
                  </a:cubicBezTo>
                  <a:cubicBezTo>
                    <a:pt x="16748" y="1"/>
                    <a:pt x="19788" y="1338"/>
                    <a:pt x="19788" y="1338"/>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01"/>
            <p:cNvSpPr/>
            <p:nvPr/>
          </p:nvSpPr>
          <p:spPr>
            <a:xfrm>
              <a:off x="8213892" y="471908"/>
              <a:ext cx="664797" cy="214681"/>
            </a:xfrm>
            <a:custGeom>
              <a:avLst/>
              <a:gdLst/>
              <a:ahLst/>
              <a:cxnLst/>
              <a:rect l="l" t="t" r="r" b="b"/>
              <a:pathLst>
                <a:path w="21917" h="7084" fill="none" extrusionOk="0">
                  <a:moveTo>
                    <a:pt x="335" y="7083"/>
                  </a:moveTo>
                  <a:cubicBezTo>
                    <a:pt x="183" y="6627"/>
                    <a:pt x="1" y="5807"/>
                    <a:pt x="457" y="4925"/>
                  </a:cubicBezTo>
                  <a:cubicBezTo>
                    <a:pt x="1125" y="3648"/>
                    <a:pt x="5016" y="548"/>
                    <a:pt x="10913" y="275"/>
                  </a:cubicBezTo>
                  <a:cubicBezTo>
                    <a:pt x="16779" y="1"/>
                    <a:pt x="21035" y="1430"/>
                    <a:pt x="21490" y="2250"/>
                  </a:cubicBezTo>
                  <a:cubicBezTo>
                    <a:pt x="21916" y="3041"/>
                    <a:pt x="21399" y="5168"/>
                    <a:pt x="21399" y="5168"/>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01"/>
            <p:cNvSpPr/>
            <p:nvPr/>
          </p:nvSpPr>
          <p:spPr>
            <a:xfrm>
              <a:off x="8291335" y="2731644"/>
              <a:ext cx="204714" cy="151101"/>
            </a:xfrm>
            <a:custGeom>
              <a:avLst/>
              <a:gdLst/>
              <a:ahLst/>
              <a:cxnLst/>
              <a:rect l="l" t="t" r="r" b="b"/>
              <a:pathLst>
                <a:path w="6749" h="4986" fill="none" extrusionOk="0">
                  <a:moveTo>
                    <a:pt x="1" y="2888"/>
                  </a:moveTo>
                  <a:lnTo>
                    <a:pt x="4135" y="3313"/>
                  </a:lnTo>
                  <a:cubicBezTo>
                    <a:pt x="4135" y="3313"/>
                    <a:pt x="5624" y="4894"/>
                    <a:pt x="5928" y="4924"/>
                  </a:cubicBezTo>
                  <a:cubicBezTo>
                    <a:pt x="6202" y="4985"/>
                    <a:pt x="6536" y="4985"/>
                    <a:pt x="6749" y="4317"/>
                  </a:cubicBezTo>
                  <a:cubicBezTo>
                    <a:pt x="6506" y="3891"/>
                    <a:pt x="5807" y="2918"/>
                    <a:pt x="5807" y="2918"/>
                  </a:cubicBezTo>
                  <a:cubicBezTo>
                    <a:pt x="5807" y="2918"/>
                    <a:pt x="4712" y="1520"/>
                    <a:pt x="4226" y="1216"/>
                  </a:cubicBezTo>
                  <a:cubicBezTo>
                    <a:pt x="3709" y="882"/>
                    <a:pt x="366" y="547"/>
                    <a:pt x="366" y="547"/>
                  </a:cubicBezTo>
                  <a:lnTo>
                    <a:pt x="1" y="0"/>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01"/>
            <p:cNvSpPr/>
            <p:nvPr/>
          </p:nvSpPr>
          <p:spPr>
            <a:xfrm>
              <a:off x="8064527" y="2738100"/>
              <a:ext cx="81170" cy="119765"/>
            </a:xfrm>
            <a:custGeom>
              <a:avLst/>
              <a:gdLst/>
              <a:ahLst/>
              <a:cxnLst/>
              <a:rect l="l" t="t" r="r" b="b"/>
              <a:pathLst>
                <a:path w="2676" h="3952" fill="none" extrusionOk="0">
                  <a:moveTo>
                    <a:pt x="2675" y="0"/>
                  </a:moveTo>
                  <a:cubicBezTo>
                    <a:pt x="2675" y="0"/>
                    <a:pt x="700" y="1398"/>
                    <a:pt x="1" y="3952"/>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01"/>
            <p:cNvSpPr/>
            <p:nvPr/>
          </p:nvSpPr>
          <p:spPr>
            <a:xfrm>
              <a:off x="7974162" y="2800745"/>
              <a:ext cx="520961" cy="223863"/>
            </a:xfrm>
            <a:custGeom>
              <a:avLst/>
              <a:gdLst/>
              <a:ahLst/>
              <a:cxnLst/>
              <a:rect l="l" t="t" r="r" b="b"/>
              <a:pathLst>
                <a:path w="17175" h="7387" fill="none" extrusionOk="0">
                  <a:moveTo>
                    <a:pt x="1" y="4772"/>
                  </a:moveTo>
                  <a:cubicBezTo>
                    <a:pt x="1551" y="5836"/>
                    <a:pt x="2524" y="6505"/>
                    <a:pt x="2524" y="6505"/>
                  </a:cubicBezTo>
                  <a:cubicBezTo>
                    <a:pt x="2524" y="6505"/>
                    <a:pt x="4743" y="7386"/>
                    <a:pt x="6019" y="7204"/>
                  </a:cubicBezTo>
                  <a:cubicBezTo>
                    <a:pt x="7296" y="7021"/>
                    <a:pt x="10487" y="5654"/>
                    <a:pt x="10487" y="5654"/>
                  </a:cubicBezTo>
                  <a:lnTo>
                    <a:pt x="13405" y="5350"/>
                  </a:lnTo>
                  <a:cubicBezTo>
                    <a:pt x="13405" y="5350"/>
                    <a:pt x="15077" y="6261"/>
                    <a:pt x="15624" y="6596"/>
                  </a:cubicBezTo>
                  <a:cubicBezTo>
                    <a:pt x="16171" y="6930"/>
                    <a:pt x="16749" y="6018"/>
                    <a:pt x="16323" y="5532"/>
                  </a:cubicBezTo>
                  <a:cubicBezTo>
                    <a:pt x="15928" y="5046"/>
                    <a:pt x="13922" y="3556"/>
                    <a:pt x="13922" y="3556"/>
                  </a:cubicBezTo>
                  <a:lnTo>
                    <a:pt x="10943" y="3344"/>
                  </a:lnTo>
                  <a:cubicBezTo>
                    <a:pt x="10305" y="3100"/>
                    <a:pt x="10731" y="2857"/>
                    <a:pt x="10731" y="2857"/>
                  </a:cubicBezTo>
                  <a:lnTo>
                    <a:pt x="13709" y="2979"/>
                  </a:lnTo>
                  <a:cubicBezTo>
                    <a:pt x="13709" y="2979"/>
                    <a:pt x="15047" y="4225"/>
                    <a:pt x="15746" y="4468"/>
                  </a:cubicBezTo>
                  <a:cubicBezTo>
                    <a:pt x="16415" y="4711"/>
                    <a:pt x="17114" y="4651"/>
                    <a:pt x="17174" y="3739"/>
                  </a:cubicBezTo>
                  <a:cubicBezTo>
                    <a:pt x="16354" y="3313"/>
                    <a:pt x="14408" y="1064"/>
                    <a:pt x="14408" y="1064"/>
                  </a:cubicBezTo>
                  <a:lnTo>
                    <a:pt x="13132" y="851"/>
                  </a:lnTo>
                  <a:lnTo>
                    <a:pt x="10305" y="608"/>
                  </a:lnTo>
                  <a:lnTo>
                    <a:pt x="10031" y="0"/>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01"/>
            <p:cNvSpPr/>
            <p:nvPr/>
          </p:nvSpPr>
          <p:spPr>
            <a:xfrm>
              <a:off x="8056246" y="3310149"/>
              <a:ext cx="201013" cy="1995221"/>
            </a:xfrm>
            <a:custGeom>
              <a:avLst/>
              <a:gdLst/>
              <a:ahLst/>
              <a:cxnLst/>
              <a:rect l="l" t="t" r="r" b="b"/>
              <a:pathLst>
                <a:path w="6627" h="65838" fill="none" extrusionOk="0">
                  <a:moveTo>
                    <a:pt x="821" y="1"/>
                  </a:moveTo>
                  <a:cubicBezTo>
                    <a:pt x="821" y="1"/>
                    <a:pt x="0" y="4499"/>
                    <a:pt x="547" y="12554"/>
                  </a:cubicBezTo>
                  <a:cubicBezTo>
                    <a:pt x="1094" y="20639"/>
                    <a:pt x="5927" y="39637"/>
                    <a:pt x="5927" y="39637"/>
                  </a:cubicBezTo>
                  <a:lnTo>
                    <a:pt x="6383" y="42615"/>
                  </a:lnTo>
                  <a:cubicBezTo>
                    <a:pt x="6383" y="42615"/>
                    <a:pt x="3678" y="53375"/>
                    <a:pt x="6626" y="65838"/>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01"/>
            <p:cNvSpPr/>
            <p:nvPr/>
          </p:nvSpPr>
          <p:spPr>
            <a:xfrm>
              <a:off x="8706275" y="3715477"/>
              <a:ext cx="182571" cy="35033"/>
            </a:xfrm>
            <a:custGeom>
              <a:avLst/>
              <a:gdLst/>
              <a:ahLst/>
              <a:cxnLst/>
              <a:rect l="l" t="t" r="r" b="b"/>
              <a:pathLst>
                <a:path w="6019" h="1156" fill="none" extrusionOk="0">
                  <a:moveTo>
                    <a:pt x="6018" y="1"/>
                  </a:moveTo>
                  <a:cubicBezTo>
                    <a:pt x="6018" y="1"/>
                    <a:pt x="3131" y="305"/>
                    <a:pt x="0" y="1156"/>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01"/>
            <p:cNvSpPr/>
            <p:nvPr/>
          </p:nvSpPr>
          <p:spPr>
            <a:xfrm>
              <a:off x="8671208" y="3738511"/>
              <a:ext cx="106073" cy="1539252"/>
            </a:xfrm>
            <a:custGeom>
              <a:avLst/>
              <a:gdLst/>
              <a:ahLst/>
              <a:cxnLst/>
              <a:rect l="l" t="t" r="r" b="b"/>
              <a:pathLst>
                <a:path w="3497" h="50792" fill="none" extrusionOk="0">
                  <a:moveTo>
                    <a:pt x="3496" y="1"/>
                  </a:moveTo>
                  <a:cubicBezTo>
                    <a:pt x="3496" y="1"/>
                    <a:pt x="2858" y="14560"/>
                    <a:pt x="2220" y="20396"/>
                  </a:cubicBezTo>
                  <a:cubicBezTo>
                    <a:pt x="1612" y="26232"/>
                    <a:pt x="974" y="26931"/>
                    <a:pt x="974" y="26931"/>
                  </a:cubicBezTo>
                  <a:cubicBezTo>
                    <a:pt x="974" y="26931"/>
                    <a:pt x="1156" y="28998"/>
                    <a:pt x="882" y="30184"/>
                  </a:cubicBezTo>
                  <a:cubicBezTo>
                    <a:pt x="1065" y="35472"/>
                    <a:pt x="1" y="50792"/>
                    <a:pt x="1" y="50792"/>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01"/>
            <p:cNvSpPr/>
            <p:nvPr/>
          </p:nvSpPr>
          <p:spPr>
            <a:xfrm>
              <a:off x="8788328" y="3738511"/>
              <a:ext cx="106042" cy="1539252"/>
            </a:xfrm>
            <a:custGeom>
              <a:avLst/>
              <a:gdLst/>
              <a:ahLst/>
              <a:cxnLst/>
              <a:rect l="l" t="t" r="r" b="b"/>
              <a:pathLst>
                <a:path w="3496" h="50792" fill="none" extrusionOk="0">
                  <a:moveTo>
                    <a:pt x="0" y="1"/>
                  </a:moveTo>
                  <a:cubicBezTo>
                    <a:pt x="0" y="1"/>
                    <a:pt x="608" y="14560"/>
                    <a:pt x="1246" y="20396"/>
                  </a:cubicBezTo>
                  <a:cubicBezTo>
                    <a:pt x="1885" y="26232"/>
                    <a:pt x="2493" y="26931"/>
                    <a:pt x="2493" y="26931"/>
                  </a:cubicBezTo>
                  <a:cubicBezTo>
                    <a:pt x="2493" y="26931"/>
                    <a:pt x="2310" y="28998"/>
                    <a:pt x="2584" y="30184"/>
                  </a:cubicBezTo>
                  <a:cubicBezTo>
                    <a:pt x="2401" y="35472"/>
                    <a:pt x="3496" y="50792"/>
                    <a:pt x="3496" y="50792"/>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01"/>
            <p:cNvSpPr/>
            <p:nvPr/>
          </p:nvSpPr>
          <p:spPr>
            <a:xfrm>
              <a:off x="8082971" y="3347911"/>
              <a:ext cx="191792" cy="1928913"/>
            </a:xfrm>
            <a:custGeom>
              <a:avLst/>
              <a:gdLst/>
              <a:ahLst/>
              <a:cxnLst/>
              <a:rect l="l" t="t" r="r" b="b"/>
              <a:pathLst>
                <a:path w="6323" h="63650" fill="none" extrusionOk="0">
                  <a:moveTo>
                    <a:pt x="3314" y="1"/>
                  </a:moveTo>
                  <a:cubicBezTo>
                    <a:pt x="3314" y="1"/>
                    <a:pt x="1885" y="7965"/>
                    <a:pt x="1" y="10670"/>
                  </a:cubicBezTo>
                  <a:cubicBezTo>
                    <a:pt x="1824" y="18725"/>
                    <a:pt x="5776" y="37175"/>
                    <a:pt x="5776" y="37175"/>
                  </a:cubicBezTo>
                  <a:lnTo>
                    <a:pt x="6323" y="41339"/>
                  </a:lnTo>
                  <a:cubicBezTo>
                    <a:pt x="6323" y="41339"/>
                    <a:pt x="4925" y="47844"/>
                    <a:pt x="5107" y="52707"/>
                  </a:cubicBezTo>
                  <a:cubicBezTo>
                    <a:pt x="5320" y="57540"/>
                    <a:pt x="6201" y="63649"/>
                    <a:pt x="6201" y="6364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01"/>
            <p:cNvSpPr/>
            <p:nvPr/>
          </p:nvSpPr>
          <p:spPr>
            <a:xfrm>
              <a:off x="8744071" y="3484264"/>
              <a:ext cx="93151" cy="248743"/>
            </a:xfrm>
            <a:custGeom>
              <a:avLst/>
              <a:gdLst/>
              <a:ahLst/>
              <a:cxnLst/>
              <a:rect l="l" t="t" r="r" b="b"/>
              <a:pathLst>
                <a:path w="3071" h="8208" fill="none" extrusionOk="0">
                  <a:moveTo>
                    <a:pt x="0" y="365"/>
                  </a:moveTo>
                  <a:lnTo>
                    <a:pt x="2918" y="1"/>
                  </a:lnTo>
                  <a:lnTo>
                    <a:pt x="2888" y="3496"/>
                  </a:lnTo>
                  <a:lnTo>
                    <a:pt x="3070" y="7660"/>
                  </a:lnTo>
                  <a:lnTo>
                    <a:pt x="91" y="8207"/>
                  </a:lnTo>
                  <a:lnTo>
                    <a:pt x="426" y="3861"/>
                  </a:lnTo>
                  <a:close/>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01"/>
            <p:cNvSpPr/>
            <p:nvPr/>
          </p:nvSpPr>
          <p:spPr>
            <a:xfrm>
              <a:off x="8098653" y="3356216"/>
              <a:ext cx="133706" cy="371236"/>
            </a:xfrm>
            <a:custGeom>
              <a:avLst/>
              <a:gdLst/>
              <a:ahLst/>
              <a:cxnLst/>
              <a:rect l="l" t="t" r="r" b="b"/>
              <a:pathLst>
                <a:path w="4408" h="12250" fill="none" extrusionOk="0">
                  <a:moveTo>
                    <a:pt x="4408" y="1"/>
                  </a:moveTo>
                  <a:cubicBezTo>
                    <a:pt x="4408" y="1"/>
                    <a:pt x="3709" y="8390"/>
                    <a:pt x="0" y="1225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01"/>
            <p:cNvSpPr/>
            <p:nvPr/>
          </p:nvSpPr>
          <p:spPr>
            <a:xfrm>
              <a:off x="8535676" y="2301433"/>
              <a:ext cx="210265" cy="67277"/>
            </a:xfrm>
            <a:custGeom>
              <a:avLst/>
              <a:gdLst/>
              <a:ahLst/>
              <a:cxnLst/>
              <a:rect l="l" t="t" r="r" b="b"/>
              <a:pathLst>
                <a:path w="6932" h="2220" fill="none" extrusionOk="0">
                  <a:moveTo>
                    <a:pt x="1" y="2219"/>
                  </a:moveTo>
                  <a:cubicBezTo>
                    <a:pt x="1" y="2219"/>
                    <a:pt x="3436" y="1"/>
                    <a:pt x="6931" y="82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01"/>
            <p:cNvSpPr/>
            <p:nvPr/>
          </p:nvSpPr>
          <p:spPr>
            <a:xfrm>
              <a:off x="8589155" y="2329983"/>
              <a:ext cx="173381" cy="38730"/>
            </a:xfrm>
            <a:custGeom>
              <a:avLst/>
              <a:gdLst/>
              <a:ahLst/>
              <a:cxnLst/>
              <a:rect l="l" t="t" r="r" b="b"/>
              <a:pathLst>
                <a:path w="5716" h="1278" fill="none" extrusionOk="0">
                  <a:moveTo>
                    <a:pt x="1" y="335"/>
                  </a:moveTo>
                  <a:cubicBezTo>
                    <a:pt x="1" y="335"/>
                    <a:pt x="3557" y="1"/>
                    <a:pt x="5715" y="1277"/>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01"/>
            <p:cNvSpPr/>
            <p:nvPr/>
          </p:nvSpPr>
          <p:spPr>
            <a:xfrm>
              <a:off x="8080210" y="3135124"/>
              <a:ext cx="1274208" cy="199922"/>
            </a:xfrm>
            <a:custGeom>
              <a:avLst/>
              <a:gdLst/>
              <a:ahLst/>
              <a:cxnLst/>
              <a:rect l="l" t="t" r="r" b="b"/>
              <a:pathLst>
                <a:path w="42008" h="6597" fill="none" extrusionOk="0">
                  <a:moveTo>
                    <a:pt x="0" y="2858"/>
                  </a:moveTo>
                  <a:cubicBezTo>
                    <a:pt x="0" y="2858"/>
                    <a:pt x="9423" y="6596"/>
                    <a:pt x="24347" y="4833"/>
                  </a:cubicBezTo>
                  <a:cubicBezTo>
                    <a:pt x="39241" y="3071"/>
                    <a:pt x="42007" y="1"/>
                    <a:pt x="42007" y="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01"/>
            <p:cNvSpPr/>
            <p:nvPr/>
          </p:nvSpPr>
          <p:spPr>
            <a:xfrm>
              <a:off x="8253539" y="704061"/>
              <a:ext cx="113444" cy="220196"/>
            </a:xfrm>
            <a:custGeom>
              <a:avLst/>
              <a:gdLst/>
              <a:ahLst/>
              <a:cxnLst/>
              <a:rect l="l" t="t" r="r" b="b"/>
              <a:pathLst>
                <a:path w="3740" h="7266" fill="none" extrusionOk="0">
                  <a:moveTo>
                    <a:pt x="1" y="1"/>
                  </a:moveTo>
                  <a:cubicBezTo>
                    <a:pt x="1" y="1"/>
                    <a:pt x="2007" y="2463"/>
                    <a:pt x="3739" y="7265"/>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01"/>
            <p:cNvSpPr/>
            <p:nvPr/>
          </p:nvSpPr>
          <p:spPr>
            <a:xfrm>
              <a:off x="8761574" y="653388"/>
              <a:ext cx="72889" cy="217438"/>
            </a:xfrm>
            <a:custGeom>
              <a:avLst/>
              <a:gdLst/>
              <a:ahLst/>
              <a:cxnLst/>
              <a:rect l="l" t="t" r="r" b="b"/>
              <a:pathLst>
                <a:path w="2403" h="7175" fill="none" extrusionOk="0">
                  <a:moveTo>
                    <a:pt x="2402" y="1"/>
                  </a:moveTo>
                  <a:cubicBezTo>
                    <a:pt x="2402" y="1"/>
                    <a:pt x="669" y="2980"/>
                    <a:pt x="1" y="7174"/>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01"/>
            <p:cNvSpPr/>
            <p:nvPr/>
          </p:nvSpPr>
          <p:spPr>
            <a:xfrm>
              <a:off x="8662017" y="657085"/>
              <a:ext cx="42435" cy="82005"/>
            </a:xfrm>
            <a:custGeom>
              <a:avLst/>
              <a:gdLst/>
              <a:ahLst/>
              <a:cxnLst/>
              <a:rect l="l" t="t" r="r" b="b"/>
              <a:pathLst>
                <a:path w="1399" h="2706" extrusionOk="0">
                  <a:moveTo>
                    <a:pt x="699" y="0"/>
                  </a:moveTo>
                  <a:cubicBezTo>
                    <a:pt x="334" y="0"/>
                    <a:pt x="0" y="608"/>
                    <a:pt x="0" y="1338"/>
                  </a:cubicBezTo>
                  <a:cubicBezTo>
                    <a:pt x="0" y="2098"/>
                    <a:pt x="334" y="2706"/>
                    <a:pt x="699" y="2706"/>
                  </a:cubicBezTo>
                  <a:cubicBezTo>
                    <a:pt x="1094" y="2706"/>
                    <a:pt x="1398" y="2098"/>
                    <a:pt x="1398" y="1338"/>
                  </a:cubicBezTo>
                  <a:cubicBezTo>
                    <a:pt x="1398" y="608"/>
                    <a:pt x="1094" y="0"/>
                    <a:pt x="699"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01"/>
            <p:cNvSpPr/>
            <p:nvPr/>
          </p:nvSpPr>
          <p:spPr>
            <a:xfrm>
              <a:off x="8419497" y="673663"/>
              <a:ext cx="42465" cy="82005"/>
            </a:xfrm>
            <a:custGeom>
              <a:avLst/>
              <a:gdLst/>
              <a:ahLst/>
              <a:cxnLst/>
              <a:rect l="l" t="t" r="r" b="b"/>
              <a:pathLst>
                <a:path w="1400" h="2706" extrusionOk="0">
                  <a:moveTo>
                    <a:pt x="700" y="1"/>
                  </a:moveTo>
                  <a:cubicBezTo>
                    <a:pt x="305" y="1"/>
                    <a:pt x="1" y="609"/>
                    <a:pt x="1" y="1338"/>
                  </a:cubicBezTo>
                  <a:cubicBezTo>
                    <a:pt x="1" y="2098"/>
                    <a:pt x="305" y="2706"/>
                    <a:pt x="700" y="2706"/>
                  </a:cubicBezTo>
                  <a:cubicBezTo>
                    <a:pt x="1065" y="2706"/>
                    <a:pt x="1399" y="2098"/>
                    <a:pt x="1399" y="1338"/>
                  </a:cubicBezTo>
                  <a:cubicBezTo>
                    <a:pt x="1399" y="578"/>
                    <a:pt x="1065" y="1"/>
                    <a:pt x="700"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01"/>
            <p:cNvSpPr/>
            <p:nvPr/>
          </p:nvSpPr>
          <p:spPr>
            <a:xfrm>
              <a:off x="8575323" y="621171"/>
              <a:ext cx="59967" cy="216499"/>
            </a:xfrm>
            <a:custGeom>
              <a:avLst/>
              <a:gdLst/>
              <a:ahLst/>
              <a:cxnLst/>
              <a:rect l="l" t="t" r="r" b="b"/>
              <a:pathLst>
                <a:path w="1977" h="7144" fill="none" extrusionOk="0">
                  <a:moveTo>
                    <a:pt x="1977" y="0"/>
                  </a:moveTo>
                  <a:cubicBezTo>
                    <a:pt x="1338" y="213"/>
                    <a:pt x="791" y="669"/>
                    <a:pt x="457" y="1277"/>
                  </a:cubicBezTo>
                  <a:cubicBezTo>
                    <a:pt x="122" y="1854"/>
                    <a:pt x="1" y="2553"/>
                    <a:pt x="153" y="3222"/>
                  </a:cubicBezTo>
                  <a:cubicBezTo>
                    <a:pt x="487" y="4620"/>
                    <a:pt x="1855" y="5714"/>
                    <a:pt x="1825" y="7143"/>
                  </a:cubicBezTo>
                </a:path>
              </a:pathLst>
            </a:custGeom>
            <a:solidFill>
              <a:schemeClr val="dk1"/>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01"/>
            <p:cNvSpPr/>
            <p:nvPr/>
          </p:nvSpPr>
          <p:spPr>
            <a:xfrm>
              <a:off x="8661077" y="615625"/>
              <a:ext cx="60877" cy="10182"/>
            </a:xfrm>
            <a:custGeom>
              <a:avLst/>
              <a:gdLst/>
              <a:ahLst/>
              <a:cxnLst/>
              <a:rect l="l" t="t" r="r" b="b"/>
              <a:pathLst>
                <a:path w="2007" h="336" fill="none" extrusionOk="0">
                  <a:moveTo>
                    <a:pt x="1" y="153"/>
                  </a:moveTo>
                  <a:cubicBezTo>
                    <a:pt x="669" y="1"/>
                    <a:pt x="1368" y="92"/>
                    <a:pt x="2007" y="335"/>
                  </a:cubicBezTo>
                </a:path>
              </a:pathLst>
            </a:custGeom>
            <a:solidFill>
              <a:schemeClr val="dk1"/>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01"/>
            <p:cNvSpPr/>
            <p:nvPr/>
          </p:nvSpPr>
          <p:spPr>
            <a:xfrm>
              <a:off x="8404754" y="617474"/>
              <a:ext cx="97762" cy="30426"/>
            </a:xfrm>
            <a:custGeom>
              <a:avLst/>
              <a:gdLst/>
              <a:ahLst/>
              <a:cxnLst/>
              <a:rect l="l" t="t" r="r" b="b"/>
              <a:pathLst>
                <a:path w="3223" h="1004" fill="none" extrusionOk="0">
                  <a:moveTo>
                    <a:pt x="3223" y="487"/>
                  </a:moveTo>
                  <a:cubicBezTo>
                    <a:pt x="2189" y="0"/>
                    <a:pt x="852" y="213"/>
                    <a:pt x="1" y="1004"/>
                  </a:cubicBezTo>
                </a:path>
              </a:pathLst>
            </a:custGeom>
            <a:solidFill>
              <a:schemeClr val="dk1"/>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01"/>
            <p:cNvSpPr/>
            <p:nvPr/>
          </p:nvSpPr>
          <p:spPr>
            <a:xfrm>
              <a:off x="7971402" y="2695700"/>
              <a:ext cx="122665" cy="246895"/>
            </a:xfrm>
            <a:custGeom>
              <a:avLst/>
              <a:gdLst/>
              <a:ahLst/>
              <a:cxnLst/>
              <a:rect l="l" t="t" r="r" b="b"/>
              <a:pathLst>
                <a:path w="4044" h="8147" fill="none" extrusionOk="0">
                  <a:moveTo>
                    <a:pt x="122" y="8147"/>
                  </a:moveTo>
                  <a:cubicBezTo>
                    <a:pt x="31" y="7752"/>
                    <a:pt x="1" y="7326"/>
                    <a:pt x="1" y="6931"/>
                  </a:cubicBezTo>
                  <a:cubicBezTo>
                    <a:pt x="61" y="5351"/>
                    <a:pt x="548" y="3800"/>
                    <a:pt x="1429" y="2493"/>
                  </a:cubicBezTo>
                  <a:cubicBezTo>
                    <a:pt x="2098" y="1490"/>
                    <a:pt x="3010" y="639"/>
                    <a:pt x="4043" y="1"/>
                  </a:cubicBezTo>
                </a:path>
              </a:pathLst>
            </a:custGeom>
            <a:solidFill>
              <a:schemeClr val="dk1"/>
            </a:solidFill>
            <a:ln w="19050" cap="rnd"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01"/>
            <p:cNvSpPr/>
            <p:nvPr/>
          </p:nvSpPr>
          <p:spPr>
            <a:xfrm>
              <a:off x="7972342" y="2107983"/>
              <a:ext cx="161369" cy="300323"/>
            </a:xfrm>
            <a:custGeom>
              <a:avLst/>
              <a:gdLst/>
              <a:ahLst/>
              <a:cxnLst/>
              <a:rect l="l" t="t" r="r" b="b"/>
              <a:pathLst>
                <a:path w="5320" h="9910" fill="none" extrusionOk="0">
                  <a:moveTo>
                    <a:pt x="365" y="1"/>
                  </a:moveTo>
                  <a:cubicBezTo>
                    <a:pt x="0" y="3952"/>
                    <a:pt x="2097" y="7569"/>
                    <a:pt x="5319" y="990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01"/>
            <p:cNvSpPr/>
            <p:nvPr/>
          </p:nvSpPr>
          <p:spPr>
            <a:xfrm>
              <a:off x="8618670" y="235178"/>
              <a:ext cx="86690" cy="117008"/>
            </a:xfrm>
            <a:custGeom>
              <a:avLst/>
              <a:gdLst/>
              <a:ahLst/>
              <a:cxnLst/>
              <a:rect l="l" t="t" r="r" b="b"/>
              <a:pathLst>
                <a:path w="2858" h="3861" fill="none" extrusionOk="0">
                  <a:moveTo>
                    <a:pt x="2858" y="0"/>
                  </a:moveTo>
                  <a:cubicBezTo>
                    <a:pt x="1520" y="912"/>
                    <a:pt x="487" y="2310"/>
                    <a:pt x="0" y="386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01"/>
            <p:cNvSpPr/>
            <p:nvPr/>
          </p:nvSpPr>
          <p:spPr>
            <a:xfrm>
              <a:off x="8614059" y="290459"/>
              <a:ext cx="104222" cy="109643"/>
            </a:xfrm>
            <a:custGeom>
              <a:avLst/>
              <a:gdLst/>
              <a:ahLst/>
              <a:cxnLst/>
              <a:rect l="l" t="t" r="r" b="b"/>
              <a:pathLst>
                <a:path w="3436" h="3618" fill="none" extrusionOk="0">
                  <a:moveTo>
                    <a:pt x="244" y="3617"/>
                  </a:moveTo>
                  <a:cubicBezTo>
                    <a:pt x="0" y="3192"/>
                    <a:pt x="244" y="2644"/>
                    <a:pt x="517" y="2249"/>
                  </a:cubicBezTo>
                  <a:cubicBezTo>
                    <a:pt x="1247" y="1246"/>
                    <a:pt x="2280" y="456"/>
                    <a:pt x="3435" y="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01"/>
            <p:cNvSpPr/>
            <p:nvPr/>
          </p:nvSpPr>
          <p:spPr>
            <a:xfrm>
              <a:off x="8233276" y="402838"/>
              <a:ext cx="133706" cy="31335"/>
            </a:xfrm>
            <a:custGeom>
              <a:avLst/>
              <a:gdLst/>
              <a:ahLst/>
              <a:cxnLst/>
              <a:rect l="l" t="t" r="r" b="b"/>
              <a:pathLst>
                <a:path w="4408" h="1034" fill="none" extrusionOk="0">
                  <a:moveTo>
                    <a:pt x="0" y="0"/>
                  </a:moveTo>
                  <a:cubicBezTo>
                    <a:pt x="1520" y="92"/>
                    <a:pt x="3009" y="456"/>
                    <a:pt x="4407" y="1034"/>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01"/>
            <p:cNvSpPr/>
            <p:nvPr/>
          </p:nvSpPr>
          <p:spPr>
            <a:xfrm>
              <a:off x="8354036" y="403747"/>
              <a:ext cx="56267" cy="22153"/>
            </a:xfrm>
            <a:custGeom>
              <a:avLst/>
              <a:gdLst/>
              <a:ahLst/>
              <a:cxnLst/>
              <a:rect l="l" t="t" r="r" b="b"/>
              <a:pathLst>
                <a:path w="1855" h="731" fill="none" extrusionOk="0">
                  <a:moveTo>
                    <a:pt x="1855" y="730"/>
                  </a:moveTo>
                  <a:cubicBezTo>
                    <a:pt x="1247" y="487"/>
                    <a:pt x="609" y="244"/>
                    <a:pt x="1" y="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01"/>
            <p:cNvSpPr/>
            <p:nvPr/>
          </p:nvSpPr>
          <p:spPr>
            <a:xfrm>
              <a:off x="8903567" y="501397"/>
              <a:ext cx="27694" cy="25820"/>
            </a:xfrm>
            <a:custGeom>
              <a:avLst/>
              <a:gdLst/>
              <a:ahLst/>
              <a:cxnLst/>
              <a:rect l="l" t="t" r="r" b="b"/>
              <a:pathLst>
                <a:path w="913" h="852" fill="none" extrusionOk="0">
                  <a:moveTo>
                    <a:pt x="913" y="1"/>
                  </a:moveTo>
                  <a:cubicBezTo>
                    <a:pt x="609" y="305"/>
                    <a:pt x="305" y="578"/>
                    <a:pt x="1" y="852"/>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01"/>
            <p:cNvSpPr/>
            <p:nvPr/>
          </p:nvSpPr>
          <p:spPr>
            <a:xfrm>
              <a:off x="8436120" y="914090"/>
              <a:ext cx="256340" cy="88460"/>
            </a:xfrm>
            <a:custGeom>
              <a:avLst/>
              <a:gdLst/>
              <a:ahLst/>
              <a:cxnLst/>
              <a:rect l="l" t="t" r="r" b="b"/>
              <a:pathLst>
                <a:path w="8451" h="2919" fill="none" extrusionOk="0">
                  <a:moveTo>
                    <a:pt x="0" y="2919"/>
                  </a:moveTo>
                  <a:cubicBezTo>
                    <a:pt x="2249" y="882"/>
                    <a:pt x="5502" y="1"/>
                    <a:pt x="8450" y="60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01"/>
            <p:cNvSpPr/>
            <p:nvPr/>
          </p:nvSpPr>
          <p:spPr>
            <a:xfrm>
              <a:off x="8449952" y="1030167"/>
              <a:ext cx="279362" cy="38730"/>
            </a:xfrm>
            <a:custGeom>
              <a:avLst/>
              <a:gdLst/>
              <a:ahLst/>
              <a:cxnLst/>
              <a:rect l="l" t="t" r="r" b="b"/>
              <a:pathLst>
                <a:path w="9210" h="1278" fill="none" extrusionOk="0">
                  <a:moveTo>
                    <a:pt x="0" y="1034"/>
                  </a:moveTo>
                  <a:cubicBezTo>
                    <a:pt x="3100" y="1277"/>
                    <a:pt x="6231" y="913"/>
                    <a:pt x="9210" y="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01"/>
            <p:cNvSpPr/>
            <p:nvPr/>
          </p:nvSpPr>
          <p:spPr>
            <a:xfrm>
              <a:off x="8846418" y="677361"/>
              <a:ext cx="80229" cy="215559"/>
            </a:xfrm>
            <a:custGeom>
              <a:avLst/>
              <a:gdLst/>
              <a:ahLst/>
              <a:cxnLst/>
              <a:rect l="l" t="t" r="r" b="b"/>
              <a:pathLst>
                <a:path w="2645" h="7113" fill="none" extrusionOk="0">
                  <a:moveTo>
                    <a:pt x="1733" y="0"/>
                  </a:moveTo>
                  <a:cubicBezTo>
                    <a:pt x="1186" y="122"/>
                    <a:pt x="730" y="547"/>
                    <a:pt x="578" y="1064"/>
                  </a:cubicBezTo>
                  <a:cubicBezTo>
                    <a:pt x="395" y="1611"/>
                    <a:pt x="517" y="2219"/>
                    <a:pt x="882" y="2645"/>
                  </a:cubicBezTo>
                  <a:cubicBezTo>
                    <a:pt x="1064" y="2857"/>
                    <a:pt x="1307" y="3040"/>
                    <a:pt x="1398" y="3313"/>
                  </a:cubicBezTo>
                  <a:cubicBezTo>
                    <a:pt x="1490" y="3648"/>
                    <a:pt x="1307" y="3982"/>
                    <a:pt x="1064" y="4225"/>
                  </a:cubicBezTo>
                  <a:cubicBezTo>
                    <a:pt x="821" y="4468"/>
                    <a:pt x="517" y="4651"/>
                    <a:pt x="335" y="4924"/>
                  </a:cubicBezTo>
                  <a:cubicBezTo>
                    <a:pt x="0" y="5380"/>
                    <a:pt x="0" y="6079"/>
                    <a:pt x="365" y="6505"/>
                  </a:cubicBezTo>
                  <a:cubicBezTo>
                    <a:pt x="699" y="6930"/>
                    <a:pt x="1368" y="7113"/>
                    <a:pt x="1885" y="6839"/>
                  </a:cubicBezTo>
                  <a:cubicBezTo>
                    <a:pt x="2401" y="6566"/>
                    <a:pt x="2645" y="5927"/>
                    <a:pt x="2462" y="5411"/>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01"/>
            <p:cNvSpPr/>
            <p:nvPr/>
          </p:nvSpPr>
          <p:spPr>
            <a:xfrm>
              <a:off x="8184408" y="729853"/>
              <a:ext cx="88541" cy="220196"/>
            </a:xfrm>
            <a:custGeom>
              <a:avLst/>
              <a:gdLst/>
              <a:ahLst/>
              <a:cxnLst/>
              <a:rect l="l" t="t" r="r" b="b"/>
              <a:pathLst>
                <a:path w="2919" h="7266" fill="none" extrusionOk="0">
                  <a:moveTo>
                    <a:pt x="0" y="1642"/>
                  </a:moveTo>
                  <a:cubicBezTo>
                    <a:pt x="122" y="1186"/>
                    <a:pt x="274" y="730"/>
                    <a:pt x="638" y="426"/>
                  </a:cubicBezTo>
                  <a:cubicBezTo>
                    <a:pt x="973" y="122"/>
                    <a:pt x="1520" y="1"/>
                    <a:pt x="1885" y="274"/>
                  </a:cubicBezTo>
                  <a:cubicBezTo>
                    <a:pt x="2219" y="548"/>
                    <a:pt x="2280" y="1065"/>
                    <a:pt x="2128" y="1460"/>
                  </a:cubicBezTo>
                  <a:cubicBezTo>
                    <a:pt x="2006" y="1855"/>
                    <a:pt x="1733" y="2220"/>
                    <a:pt x="1489" y="2584"/>
                  </a:cubicBezTo>
                  <a:cubicBezTo>
                    <a:pt x="1277" y="2949"/>
                    <a:pt x="1094" y="3375"/>
                    <a:pt x="1185" y="3800"/>
                  </a:cubicBezTo>
                  <a:cubicBezTo>
                    <a:pt x="1307" y="4287"/>
                    <a:pt x="1763" y="4621"/>
                    <a:pt x="2128" y="4925"/>
                  </a:cubicBezTo>
                  <a:cubicBezTo>
                    <a:pt x="2462" y="5259"/>
                    <a:pt x="2796" y="5624"/>
                    <a:pt x="2857" y="6110"/>
                  </a:cubicBezTo>
                  <a:cubicBezTo>
                    <a:pt x="2918" y="6566"/>
                    <a:pt x="2675" y="7083"/>
                    <a:pt x="2219" y="7205"/>
                  </a:cubicBezTo>
                  <a:cubicBezTo>
                    <a:pt x="1854" y="7265"/>
                    <a:pt x="1489" y="7053"/>
                    <a:pt x="1277" y="6779"/>
                  </a:cubicBezTo>
                  <a:cubicBezTo>
                    <a:pt x="1064" y="6505"/>
                    <a:pt x="942" y="6171"/>
                    <a:pt x="851" y="5837"/>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01"/>
            <p:cNvSpPr/>
            <p:nvPr/>
          </p:nvSpPr>
          <p:spPr>
            <a:xfrm>
              <a:off x="8659227" y="1738568"/>
              <a:ext cx="12952" cy="123463"/>
            </a:xfrm>
            <a:custGeom>
              <a:avLst/>
              <a:gdLst/>
              <a:ahLst/>
              <a:cxnLst/>
              <a:rect l="l" t="t" r="r" b="b"/>
              <a:pathLst>
                <a:path w="427" h="4074" fill="none" extrusionOk="0">
                  <a:moveTo>
                    <a:pt x="1" y="1"/>
                  </a:moveTo>
                  <a:lnTo>
                    <a:pt x="426" y="4074"/>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01"/>
            <p:cNvSpPr/>
            <p:nvPr/>
          </p:nvSpPr>
          <p:spPr>
            <a:xfrm>
              <a:off x="8537526" y="4668003"/>
              <a:ext cx="53507" cy="65428"/>
            </a:xfrm>
            <a:custGeom>
              <a:avLst/>
              <a:gdLst/>
              <a:ahLst/>
              <a:cxnLst/>
              <a:rect l="l" t="t" r="r" b="b"/>
              <a:pathLst>
                <a:path w="1764" h="2159" fill="none" extrusionOk="0">
                  <a:moveTo>
                    <a:pt x="1764" y="1"/>
                  </a:moveTo>
                  <a:cubicBezTo>
                    <a:pt x="1186" y="730"/>
                    <a:pt x="578" y="1460"/>
                    <a:pt x="1" y="2159"/>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01"/>
            <p:cNvSpPr/>
            <p:nvPr/>
          </p:nvSpPr>
          <p:spPr>
            <a:xfrm>
              <a:off x="8544897" y="4609055"/>
              <a:ext cx="24933" cy="74641"/>
            </a:xfrm>
            <a:custGeom>
              <a:avLst/>
              <a:gdLst/>
              <a:ahLst/>
              <a:cxnLst/>
              <a:rect l="l" t="t" r="r" b="b"/>
              <a:pathLst>
                <a:path w="822" h="2463" fill="none" extrusionOk="0">
                  <a:moveTo>
                    <a:pt x="821" y="1"/>
                  </a:moveTo>
                  <a:cubicBezTo>
                    <a:pt x="791" y="882"/>
                    <a:pt x="518" y="1763"/>
                    <a:pt x="1" y="246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01"/>
            <p:cNvSpPr/>
            <p:nvPr/>
          </p:nvSpPr>
          <p:spPr>
            <a:xfrm>
              <a:off x="8967208" y="4611813"/>
              <a:ext cx="56267" cy="91218"/>
            </a:xfrm>
            <a:custGeom>
              <a:avLst/>
              <a:gdLst/>
              <a:ahLst/>
              <a:cxnLst/>
              <a:rect l="l" t="t" r="r" b="b"/>
              <a:pathLst>
                <a:path w="1855" h="3010" fill="none" extrusionOk="0">
                  <a:moveTo>
                    <a:pt x="0" y="1"/>
                  </a:moveTo>
                  <a:cubicBezTo>
                    <a:pt x="608" y="1004"/>
                    <a:pt x="1216" y="2007"/>
                    <a:pt x="1854" y="301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01"/>
            <p:cNvSpPr/>
            <p:nvPr/>
          </p:nvSpPr>
          <p:spPr>
            <a:xfrm>
              <a:off x="8995783" y="4712221"/>
              <a:ext cx="45195" cy="52549"/>
            </a:xfrm>
            <a:custGeom>
              <a:avLst/>
              <a:gdLst/>
              <a:ahLst/>
              <a:cxnLst/>
              <a:rect l="l" t="t" r="r" b="b"/>
              <a:pathLst>
                <a:path w="1490" h="1734" fill="none" extrusionOk="0">
                  <a:moveTo>
                    <a:pt x="0" y="1"/>
                  </a:moveTo>
                  <a:cubicBezTo>
                    <a:pt x="335" y="670"/>
                    <a:pt x="851" y="1277"/>
                    <a:pt x="1490" y="1733"/>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01"/>
            <p:cNvSpPr/>
            <p:nvPr/>
          </p:nvSpPr>
          <p:spPr>
            <a:xfrm>
              <a:off x="8716406" y="3724691"/>
              <a:ext cx="212995" cy="79248"/>
            </a:xfrm>
            <a:custGeom>
              <a:avLst/>
              <a:gdLst/>
              <a:ahLst/>
              <a:cxnLst/>
              <a:rect l="l" t="t" r="r" b="b"/>
              <a:pathLst>
                <a:path w="7022" h="2615" fill="none" extrusionOk="0">
                  <a:moveTo>
                    <a:pt x="0" y="2615"/>
                  </a:moveTo>
                  <a:cubicBezTo>
                    <a:pt x="304" y="1764"/>
                    <a:pt x="943" y="1034"/>
                    <a:pt x="1763" y="578"/>
                  </a:cubicBezTo>
                  <a:cubicBezTo>
                    <a:pt x="2554" y="153"/>
                    <a:pt x="3496" y="1"/>
                    <a:pt x="4408" y="183"/>
                  </a:cubicBezTo>
                  <a:cubicBezTo>
                    <a:pt x="5380" y="396"/>
                    <a:pt x="6201" y="943"/>
                    <a:pt x="7022" y="1490"/>
                  </a:cubicBez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01"/>
            <p:cNvSpPr/>
            <p:nvPr/>
          </p:nvSpPr>
          <p:spPr>
            <a:xfrm>
              <a:off x="8248018" y="1812275"/>
              <a:ext cx="30" cy="70974"/>
            </a:xfrm>
            <a:custGeom>
              <a:avLst/>
              <a:gdLst/>
              <a:ahLst/>
              <a:cxnLst/>
              <a:rect l="l" t="t" r="r" b="b"/>
              <a:pathLst>
                <a:path w="1" h="2342" fill="none" extrusionOk="0">
                  <a:moveTo>
                    <a:pt x="0" y="1"/>
                  </a:moveTo>
                  <a:lnTo>
                    <a:pt x="0" y="2341"/>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01"/>
            <p:cNvSpPr/>
            <p:nvPr/>
          </p:nvSpPr>
          <p:spPr>
            <a:xfrm>
              <a:off x="8292276" y="1807668"/>
              <a:ext cx="7401" cy="75581"/>
            </a:xfrm>
            <a:custGeom>
              <a:avLst/>
              <a:gdLst/>
              <a:ahLst/>
              <a:cxnLst/>
              <a:rect l="l" t="t" r="r" b="b"/>
              <a:pathLst>
                <a:path w="244" h="2494" fill="none" extrusionOk="0">
                  <a:moveTo>
                    <a:pt x="0" y="1"/>
                  </a:moveTo>
                  <a:lnTo>
                    <a:pt x="244" y="2493"/>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01"/>
            <p:cNvSpPr/>
            <p:nvPr/>
          </p:nvSpPr>
          <p:spPr>
            <a:xfrm>
              <a:off x="8116156" y="1859251"/>
              <a:ext cx="336569" cy="196225"/>
            </a:xfrm>
            <a:custGeom>
              <a:avLst/>
              <a:gdLst/>
              <a:ahLst/>
              <a:cxnLst/>
              <a:rect l="l" t="t" r="r" b="b"/>
              <a:pathLst>
                <a:path w="11096" h="6475" fill="none" extrusionOk="0">
                  <a:moveTo>
                    <a:pt x="4195" y="1"/>
                  </a:moveTo>
                  <a:lnTo>
                    <a:pt x="274" y="821"/>
                  </a:lnTo>
                  <a:lnTo>
                    <a:pt x="1" y="6475"/>
                  </a:lnTo>
                  <a:lnTo>
                    <a:pt x="11095" y="5958"/>
                  </a:lnTo>
                  <a:lnTo>
                    <a:pt x="10548" y="92"/>
                  </a:lnTo>
                  <a:lnTo>
                    <a:pt x="6050" y="1"/>
                  </a:lnTo>
                </a:path>
              </a:pathLst>
            </a:custGeom>
            <a:solidFill>
              <a:schemeClr val="dk1"/>
            </a:solid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01"/>
            <p:cNvSpPr/>
            <p:nvPr/>
          </p:nvSpPr>
          <p:spPr>
            <a:xfrm>
              <a:off x="8720077" y="3714689"/>
              <a:ext cx="126365" cy="306656"/>
            </a:xfrm>
            <a:custGeom>
              <a:avLst/>
              <a:gdLst/>
              <a:ahLst/>
              <a:cxnLst/>
              <a:rect l="l" t="t" r="r" b="b"/>
              <a:pathLst>
                <a:path w="4166" h="10119" extrusionOk="0">
                  <a:moveTo>
                    <a:pt x="2907" y="1"/>
                  </a:moveTo>
                  <a:cubicBezTo>
                    <a:pt x="1615" y="1"/>
                    <a:pt x="1" y="878"/>
                    <a:pt x="1" y="878"/>
                  </a:cubicBezTo>
                  <a:cubicBezTo>
                    <a:pt x="1" y="878"/>
                    <a:pt x="518" y="1607"/>
                    <a:pt x="183" y="2033"/>
                  </a:cubicBezTo>
                  <a:cubicBezTo>
                    <a:pt x="1582" y="3340"/>
                    <a:pt x="1338" y="10118"/>
                    <a:pt x="1338" y="10118"/>
                  </a:cubicBezTo>
                  <a:lnTo>
                    <a:pt x="2037" y="817"/>
                  </a:lnTo>
                  <a:cubicBezTo>
                    <a:pt x="2037" y="817"/>
                    <a:pt x="2220" y="1486"/>
                    <a:pt x="2706" y="7291"/>
                  </a:cubicBezTo>
                  <a:cubicBezTo>
                    <a:pt x="3010" y="4373"/>
                    <a:pt x="4165" y="513"/>
                    <a:pt x="4165" y="513"/>
                  </a:cubicBezTo>
                  <a:cubicBezTo>
                    <a:pt x="3874" y="136"/>
                    <a:pt x="3415" y="1"/>
                    <a:pt x="2907" y="1"/>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01"/>
            <p:cNvSpPr/>
            <p:nvPr/>
          </p:nvSpPr>
          <p:spPr>
            <a:xfrm>
              <a:off x="8442550" y="1158215"/>
              <a:ext cx="295075" cy="111492"/>
            </a:xfrm>
            <a:custGeom>
              <a:avLst/>
              <a:gdLst/>
              <a:ahLst/>
              <a:cxnLst/>
              <a:rect l="l" t="t" r="r" b="b"/>
              <a:pathLst>
                <a:path w="9728" h="3679" extrusionOk="0">
                  <a:moveTo>
                    <a:pt x="9120" y="1"/>
                  </a:moveTo>
                  <a:cubicBezTo>
                    <a:pt x="9120" y="1"/>
                    <a:pt x="8937" y="578"/>
                    <a:pt x="5259" y="1034"/>
                  </a:cubicBezTo>
                  <a:cubicBezTo>
                    <a:pt x="5089" y="1053"/>
                    <a:pt x="4910" y="1061"/>
                    <a:pt x="4726" y="1061"/>
                  </a:cubicBezTo>
                  <a:cubicBezTo>
                    <a:pt x="2781" y="1061"/>
                    <a:pt x="244" y="122"/>
                    <a:pt x="244" y="122"/>
                  </a:cubicBezTo>
                  <a:lnTo>
                    <a:pt x="1" y="3679"/>
                  </a:lnTo>
                  <a:cubicBezTo>
                    <a:pt x="1" y="3679"/>
                    <a:pt x="2584" y="2068"/>
                    <a:pt x="5442" y="1976"/>
                  </a:cubicBezTo>
                  <a:cubicBezTo>
                    <a:pt x="5546" y="1973"/>
                    <a:pt x="5648" y="1972"/>
                    <a:pt x="5749" y="1972"/>
                  </a:cubicBezTo>
                  <a:cubicBezTo>
                    <a:pt x="8429" y="1972"/>
                    <a:pt x="9727" y="3101"/>
                    <a:pt x="9727" y="3101"/>
                  </a:cubicBezTo>
                  <a:lnTo>
                    <a:pt x="9120" y="1"/>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101"/>
          <p:cNvGrpSpPr/>
          <p:nvPr/>
        </p:nvGrpSpPr>
        <p:grpSpPr>
          <a:xfrm>
            <a:off x="6670730" y="2147772"/>
            <a:ext cx="355409" cy="242949"/>
            <a:chOff x="5837600" y="1320725"/>
            <a:chExt cx="1830118" cy="1251023"/>
          </a:xfrm>
        </p:grpSpPr>
        <p:sp>
          <p:nvSpPr>
            <p:cNvPr id="1881" name="Google Shape;1881;p101"/>
            <p:cNvSpPr/>
            <p:nvPr/>
          </p:nvSpPr>
          <p:spPr>
            <a:xfrm>
              <a:off x="6153626" y="1387402"/>
              <a:ext cx="1514092" cy="1184346"/>
            </a:xfrm>
            <a:custGeom>
              <a:avLst/>
              <a:gdLst/>
              <a:ahLst/>
              <a:cxnLst/>
              <a:rect l="l" t="t" r="r" b="b"/>
              <a:pathLst>
                <a:path w="80494" h="62972" extrusionOk="0">
                  <a:moveTo>
                    <a:pt x="45287" y="5850"/>
                  </a:moveTo>
                  <a:cubicBezTo>
                    <a:pt x="45649" y="5850"/>
                    <a:pt x="46030" y="5877"/>
                    <a:pt x="46430" y="5934"/>
                  </a:cubicBezTo>
                  <a:cubicBezTo>
                    <a:pt x="46639" y="5976"/>
                    <a:pt x="46785" y="6185"/>
                    <a:pt x="46764" y="6394"/>
                  </a:cubicBezTo>
                  <a:cubicBezTo>
                    <a:pt x="46725" y="6590"/>
                    <a:pt x="46558" y="6731"/>
                    <a:pt x="46348" y="6731"/>
                  </a:cubicBezTo>
                  <a:cubicBezTo>
                    <a:pt x="46333" y="6731"/>
                    <a:pt x="46319" y="6730"/>
                    <a:pt x="46304" y="6729"/>
                  </a:cubicBezTo>
                  <a:cubicBezTo>
                    <a:pt x="45927" y="6673"/>
                    <a:pt x="45569" y="6648"/>
                    <a:pt x="45230" y="6648"/>
                  </a:cubicBezTo>
                  <a:cubicBezTo>
                    <a:pt x="41634" y="6648"/>
                    <a:pt x="40126" y="9525"/>
                    <a:pt x="40069" y="9658"/>
                  </a:cubicBezTo>
                  <a:cubicBezTo>
                    <a:pt x="39985" y="9805"/>
                    <a:pt x="39860" y="9889"/>
                    <a:pt x="39713" y="9889"/>
                  </a:cubicBezTo>
                  <a:cubicBezTo>
                    <a:pt x="39650" y="9889"/>
                    <a:pt x="39588" y="9868"/>
                    <a:pt x="39546" y="9847"/>
                  </a:cubicBezTo>
                  <a:cubicBezTo>
                    <a:pt x="39337" y="9742"/>
                    <a:pt x="39253" y="9512"/>
                    <a:pt x="39357" y="9303"/>
                  </a:cubicBezTo>
                  <a:cubicBezTo>
                    <a:pt x="39377" y="9284"/>
                    <a:pt x="41147" y="5850"/>
                    <a:pt x="45287" y="5850"/>
                  </a:cubicBezTo>
                  <a:close/>
                  <a:moveTo>
                    <a:pt x="57410" y="4006"/>
                  </a:moveTo>
                  <a:cubicBezTo>
                    <a:pt x="57538" y="4006"/>
                    <a:pt x="57669" y="4070"/>
                    <a:pt x="57749" y="4176"/>
                  </a:cubicBezTo>
                  <a:cubicBezTo>
                    <a:pt x="57791" y="4260"/>
                    <a:pt x="59068" y="6164"/>
                    <a:pt x="59360" y="7922"/>
                  </a:cubicBezTo>
                  <a:cubicBezTo>
                    <a:pt x="60051" y="8131"/>
                    <a:pt x="61788" y="8947"/>
                    <a:pt x="63378" y="12107"/>
                  </a:cubicBezTo>
                  <a:cubicBezTo>
                    <a:pt x="63482" y="12316"/>
                    <a:pt x="63399" y="12546"/>
                    <a:pt x="63210" y="12651"/>
                  </a:cubicBezTo>
                  <a:cubicBezTo>
                    <a:pt x="63148" y="12671"/>
                    <a:pt x="63085" y="12692"/>
                    <a:pt x="63043" y="12692"/>
                  </a:cubicBezTo>
                  <a:cubicBezTo>
                    <a:pt x="62876" y="12692"/>
                    <a:pt x="62750" y="12609"/>
                    <a:pt x="62687" y="12462"/>
                  </a:cubicBezTo>
                  <a:cubicBezTo>
                    <a:pt x="60888" y="8905"/>
                    <a:pt x="58984" y="8654"/>
                    <a:pt x="58963" y="8654"/>
                  </a:cubicBezTo>
                  <a:cubicBezTo>
                    <a:pt x="58775" y="8633"/>
                    <a:pt x="58628" y="8487"/>
                    <a:pt x="58607" y="8298"/>
                  </a:cubicBezTo>
                  <a:cubicBezTo>
                    <a:pt x="58440" y="6666"/>
                    <a:pt x="57101" y="4637"/>
                    <a:pt x="57080" y="4616"/>
                  </a:cubicBezTo>
                  <a:cubicBezTo>
                    <a:pt x="56975" y="4448"/>
                    <a:pt x="57017" y="4197"/>
                    <a:pt x="57205" y="4072"/>
                  </a:cubicBezTo>
                  <a:cubicBezTo>
                    <a:pt x="57266" y="4026"/>
                    <a:pt x="57338" y="4006"/>
                    <a:pt x="57410" y="4006"/>
                  </a:cubicBezTo>
                  <a:close/>
                  <a:moveTo>
                    <a:pt x="31816" y="13128"/>
                  </a:moveTo>
                  <a:cubicBezTo>
                    <a:pt x="31961" y="13128"/>
                    <a:pt x="32107" y="13209"/>
                    <a:pt x="32181" y="13341"/>
                  </a:cubicBezTo>
                  <a:cubicBezTo>
                    <a:pt x="32264" y="13550"/>
                    <a:pt x="32181" y="13780"/>
                    <a:pt x="31992" y="13885"/>
                  </a:cubicBezTo>
                  <a:cubicBezTo>
                    <a:pt x="27410" y="16166"/>
                    <a:pt x="27975" y="20978"/>
                    <a:pt x="27996" y="21187"/>
                  </a:cubicBezTo>
                  <a:cubicBezTo>
                    <a:pt x="28017" y="21313"/>
                    <a:pt x="27975" y="21459"/>
                    <a:pt x="27870" y="21543"/>
                  </a:cubicBezTo>
                  <a:cubicBezTo>
                    <a:pt x="27801" y="21599"/>
                    <a:pt x="27722" y="21627"/>
                    <a:pt x="27639" y="21627"/>
                  </a:cubicBezTo>
                  <a:cubicBezTo>
                    <a:pt x="27598" y="21627"/>
                    <a:pt x="27557" y="21620"/>
                    <a:pt x="27515" y="21606"/>
                  </a:cubicBezTo>
                  <a:cubicBezTo>
                    <a:pt x="27015" y="21471"/>
                    <a:pt x="26523" y="21415"/>
                    <a:pt x="26051" y="21415"/>
                  </a:cubicBezTo>
                  <a:cubicBezTo>
                    <a:pt x="23739" y="21415"/>
                    <a:pt x="21904" y="22760"/>
                    <a:pt x="21886" y="22778"/>
                  </a:cubicBezTo>
                  <a:cubicBezTo>
                    <a:pt x="21823" y="22840"/>
                    <a:pt x="21740" y="22861"/>
                    <a:pt x="21656" y="22861"/>
                  </a:cubicBezTo>
                  <a:cubicBezTo>
                    <a:pt x="21531" y="22861"/>
                    <a:pt x="21405" y="22798"/>
                    <a:pt x="21321" y="22694"/>
                  </a:cubicBezTo>
                  <a:cubicBezTo>
                    <a:pt x="21196" y="22526"/>
                    <a:pt x="21238" y="22275"/>
                    <a:pt x="21405" y="22150"/>
                  </a:cubicBezTo>
                  <a:cubicBezTo>
                    <a:pt x="21514" y="22077"/>
                    <a:pt x="23463" y="20636"/>
                    <a:pt x="25984" y="20636"/>
                  </a:cubicBezTo>
                  <a:cubicBezTo>
                    <a:pt x="26371" y="20636"/>
                    <a:pt x="26771" y="20670"/>
                    <a:pt x="27180" y="20748"/>
                  </a:cubicBezTo>
                  <a:cubicBezTo>
                    <a:pt x="27159" y="19262"/>
                    <a:pt x="27494" y="15245"/>
                    <a:pt x="31637" y="13174"/>
                  </a:cubicBezTo>
                  <a:cubicBezTo>
                    <a:pt x="31693" y="13143"/>
                    <a:pt x="31754" y="13128"/>
                    <a:pt x="31816" y="13128"/>
                  </a:cubicBezTo>
                  <a:close/>
                  <a:moveTo>
                    <a:pt x="55114" y="23596"/>
                  </a:moveTo>
                  <a:cubicBezTo>
                    <a:pt x="56182" y="23596"/>
                    <a:pt x="57387" y="24052"/>
                    <a:pt x="58691" y="24954"/>
                  </a:cubicBezTo>
                  <a:cubicBezTo>
                    <a:pt x="61378" y="26777"/>
                    <a:pt x="63167" y="27091"/>
                    <a:pt x="64087" y="27091"/>
                  </a:cubicBezTo>
                  <a:cubicBezTo>
                    <a:pt x="64571" y="27091"/>
                    <a:pt x="64814" y="27004"/>
                    <a:pt x="64822" y="27004"/>
                  </a:cubicBezTo>
                  <a:cubicBezTo>
                    <a:pt x="64863" y="26990"/>
                    <a:pt x="64905" y="26984"/>
                    <a:pt x="64948" y="26984"/>
                  </a:cubicBezTo>
                  <a:cubicBezTo>
                    <a:pt x="65103" y="26984"/>
                    <a:pt x="65258" y="27071"/>
                    <a:pt x="65324" y="27234"/>
                  </a:cubicBezTo>
                  <a:cubicBezTo>
                    <a:pt x="65407" y="27423"/>
                    <a:pt x="65303" y="27653"/>
                    <a:pt x="65114" y="27736"/>
                  </a:cubicBezTo>
                  <a:cubicBezTo>
                    <a:pt x="65073" y="27757"/>
                    <a:pt x="64738" y="27883"/>
                    <a:pt x="64089" y="27883"/>
                  </a:cubicBezTo>
                  <a:cubicBezTo>
                    <a:pt x="63001" y="27883"/>
                    <a:pt x="61076" y="27527"/>
                    <a:pt x="58252" y="25602"/>
                  </a:cubicBezTo>
                  <a:cubicBezTo>
                    <a:pt x="57068" y="24797"/>
                    <a:pt x="56013" y="24379"/>
                    <a:pt x="55098" y="24379"/>
                  </a:cubicBezTo>
                  <a:cubicBezTo>
                    <a:pt x="54848" y="24379"/>
                    <a:pt x="54609" y="24410"/>
                    <a:pt x="54381" y="24472"/>
                  </a:cubicBezTo>
                  <a:cubicBezTo>
                    <a:pt x="53314" y="24744"/>
                    <a:pt x="52874" y="25623"/>
                    <a:pt x="52853" y="25623"/>
                  </a:cubicBezTo>
                  <a:cubicBezTo>
                    <a:pt x="52794" y="25755"/>
                    <a:pt x="52663" y="25836"/>
                    <a:pt x="52518" y="25836"/>
                  </a:cubicBezTo>
                  <a:cubicBezTo>
                    <a:pt x="52456" y="25836"/>
                    <a:pt x="52392" y="25822"/>
                    <a:pt x="52330" y="25791"/>
                  </a:cubicBezTo>
                  <a:cubicBezTo>
                    <a:pt x="52142" y="25707"/>
                    <a:pt x="52058" y="25456"/>
                    <a:pt x="52163" y="25267"/>
                  </a:cubicBezTo>
                  <a:cubicBezTo>
                    <a:pt x="52184" y="25226"/>
                    <a:pt x="52770" y="24075"/>
                    <a:pt x="54192" y="23719"/>
                  </a:cubicBezTo>
                  <a:cubicBezTo>
                    <a:pt x="54486" y="23637"/>
                    <a:pt x="54794" y="23596"/>
                    <a:pt x="55114" y="23596"/>
                  </a:cubicBezTo>
                  <a:close/>
                  <a:moveTo>
                    <a:pt x="72947" y="19260"/>
                  </a:moveTo>
                  <a:cubicBezTo>
                    <a:pt x="73046" y="19260"/>
                    <a:pt x="73141" y="19296"/>
                    <a:pt x="73212" y="19367"/>
                  </a:cubicBezTo>
                  <a:cubicBezTo>
                    <a:pt x="73337" y="19493"/>
                    <a:pt x="76288" y="22464"/>
                    <a:pt x="74802" y="28824"/>
                  </a:cubicBezTo>
                  <a:cubicBezTo>
                    <a:pt x="75179" y="28615"/>
                    <a:pt x="75576" y="28406"/>
                    <a:pt x="76037" y="28239"/>
                  </a:cubicBezTo>
                  <a:cubicBezTo>
                    <a:pt x="76086" y="28219"/>
                    <a:pt x="76137" y="28209"/>
                    <a:pt x="76187" y="28209"/>
                  </a:cubicBezTo>
                  <a:cubicBezTo>
                    <a:pt x="76347" y="28209"/>
                    <a:pt x="76496" y="28304"/>
                    <a:pt x="76560" y="28448"/>
                  </a:cubicBezTo>
                  <a:cubicBezTo>
                    <a:pt x="76622" y="28657"/>
                    <a:pt x="76518" y="28887"/>
                    <a:pt x="76330" y="28971"/>
                  </a:cubicBezTo>
                  <a:cubicBezTo>
                    <a:pt x="75534" y="29264"/>
                    <a:pt x="74907" y="29661"/>
                    <a:pt x="74384" y="30059"/>
                  </a:cubicBezTo>
                  <a:cubicBezTo>
                    <a:pt x="73296" y="30938"/>
                    <a:pt x="72856" y="31817"/>
                    <a:pt x="72856" y="31837"/>
                  </a:cubicBezTo>
                  <a:cubicBezTo>
                    <a:pt x="72793" y="31984"/>
                    <a:pt x="72647" y="32068"/>
                    <a:pt x="72500" y="32068"/>
                  </a:cubicBezTo>
                  <a:cubicBezTo>
                    <a:pt x="72438" y="32068"/>
                    <a:pt x="72375" y="32047"/>
                    <a:pt x="72333" y="32026"/>
                  </a:cubicBezTo>
                  <a:cubicBezTo>
                    <a:pt x="72124" y="31921"/>
                    <a:pt x="72040" y="31691"/>
                    <a:pt x="72145" y="31503"/>
                  </a:cubicBezTo>
                  <a:cubicBezTo>
                    <a:pt x="72166" y="31440"/>
                    <a:pt x="72647" y="30477"/>
                    <a:pt x="73819" y="29515"/>
                  </a:cubicBezTo>
                  <a:cubicBezTo>
                    <a:pt x="75681" y="22966"/>
                    <a:pt x="72689" y="19974"/>
                    <a:pt x="72668" y="19932"/>
                  </a:cubicBezTo>
                  <a:cubicBezTo>
                    <a:pt x="72500" y="19785"/>
                    <a:pt x="72500" y="19534"/>
                    <a:pt x="72647" y="19388"/>
                  </a:cubicBezTo>
                  <a:cubicBezTo>
                    <a:pt x="72733" y="19301"/>
                    <a:pt x="72842" y="19260"/>
                    <a:pt x="72947" y="19260"/>
                  </a:cubicBezTo>
                  <a:close/>
                  <a:moveTo>
                    <a:pt x="50452" y="9763"/>
                  </a:moveTo>
                  <a:cubicBezTo>
                    <a:pt x="51158" y="9763"/>
                    <a:pt x="51916" y="9935"/>
                    <a:pt x="52707" y="10370"/>
                  </a:cubicBezTo>
                  <a:cubicBezTo>
                    <a:pt x="52895" y="10474"/>
                    <a:pt x="52958" y="10705"/>
                    <a:pt x="52853" y="10893"/>
                  </a:cubicBezTo>
                  <a:cubicBezTo>
                    <a:pt x="52782" y="11035"/>
                    <a:pt x="52652" y="11110"/>
                    <a:pt x="52511" y="11110"/>
                  </a:cubicBezTo>
                  <a:cubicBezTo>
                    <a:pt x="52445" y="11110"/>
                    <a:pt x="52376" y="11094"/>
                    <a:pt x="52309" y="11060"/>
                  </a:cubicBezTo>
                  <a:cubicBezTo>
                    <a:pt x="51648" y="10691"/>
                    <a:pt x="51020" y="10548"/>
                    <a:pt x="50435" y="10548"/>
                  </a:cubicBezTo>
                  <a:cubicBezTo>
                    <a:pt x="50224" y="10548"/>
                    <a:pt x="50019" y="10567"/>
                    <a:pt x="49819" y="10600"/>
                  </a:cubicBezTo>
                  <a:cubicBezTo>
                    <a:pt x="51619" y="14659"/>
                    <a:pt x="49150" y="17630"/>
                    <a:pt x="48292" y="18488"/>
                  </a:cubicBezTo>
                  <a:cubicBezTo>
                    <a:pt x="50238" y="19848"/>
                    <a:pt x="49966" y="21376"/>
                    <a:pt x="49694" y="22066"/>
                  </a:cubicBezTo>
                  <a:cubicBezTo>
                    <a:pt x="49134" y="23553"/>
                    <a:pt x="47346" y="24718"/>
                    <a:pt x="45846" y="24718"/>
                  </a:cubicBezTo>
                  <a:cubicBezTo>
                    <a:pt x="45551" y="24718"/>
                    <a:pt x="45268" y="24673"/>
                    <a:pt x="45007" y="24577"/>
                  </a:cubicBezTo>
                  <a:cubicBezTo>
                    <a:pt x="44798" y="24514"/>
                    <a:pt x="44693" y="24284"/>
                    <a:pt x="44777" y="24075"/>
                  </a:cubicBezTo>
                  <a:cubicBezTo>
                    <a:pt x="44826" y="23927"/>
                    <a:pt x="44978" y="23818"/>
                    <a:pt x="45142" y="23818"/>
                  </a:cubicBezTo>
                  <a:cubicBezTo>
                    <a:pt x="45187" y="23818"/>
                    <a:pt x="45234" y="23827"/>
                    <a:pt x="45279" y="23845"/>
                  </a:cubicBezTo>
                  <a:cubicBezTo>
                    <a:pt x="45450" y="23906"/>
                    <a:pt x="45638" y="23934"/>
                    <a:pt x="45837" y="23934"/>
                  </a:cubicBezTo>
                  <a:cubicBezTo>
                    <a:pt x="46999" y="23934"/>
                    <a:pt x="48515" y="22956"/>
                    <a:pt x="48961" y="21794"/>
                  </a:cubicBezTo>
                  <a:cubicBezTo>
                    <a:pt x="49380" y="20706"/>
                    <a:pt x="48836" y="19723"/>
                    <a:pt x="47476" y="18886"/>
                  </a:cubicBezTo>
                  <a:cubicBezTo>
                    <a:pt x="47099" y="18656"/>
                    <a:pt x="46702" y="18446"/>
                    <a:pt x="46220" y="18258"/>
                  </a:cubicBezTo>
                  <a:cubicBezTo>
                    <a:pt x="45481" y="17957"/>
                    <a:pt x="44776" y="17823"/>
                    <a:pt x="44105" y="17823"/>
                  </a:cubicBezTo>
                  <a:cubicBezTo>
                    <a:pt x="40715" y="17823"/>
                    <a:pt x="38179" y="21242"/>
                    <a:pt x="36240" y="23845"/>
                  </a:cubicBezTo>
                  <a:cubicBezTo>
                    <a:pt x="35340" y="25058"/>
                    <a:pt x="34629" y="26021"/>
                    <a:pt x="33980" y="26460"/>
                  </a:cubicBezTo>
                  <a:cubicBezTo>
                    <a:pt x="32806" y="27275"/>
                    <a:pt x="31123" y="27486"/>
                    <a:pt x="29684" y="27486"/>
                  </a:cubicBezTo>
                  <a:cubicBezTo>
                    <a:pt x="28610" y="27486"/>
                    <a:pt x="27672" y="27369"/>
                    <a:pt x="27180" y="27297"/>
                  </a:cubicBezTo>
                  <a:cubicBezTo>
                    <a:pt x="26803" y="28490"/>
                    <a:pt x="25234" y="32361"/>
                    <a:pt x="21321" y="32674"/>
                  </a:cubicBezTo>
                  <a:cubicBezTo>
                    <a:pt x="21049" y="32695"/>
                    <a:pt x="20798" y="32716"/>
                    <a:pt x="20547" y="32716"/>
                  </a:cubicBezTo>
                  <a:cubicBezTo>
                    <a:pt x="16572" y="32716"/>
                    <a:pt x="15546" y="30080"/>
                    <a:pt x="15484" y="29954"/>
                  </a:cubicBezTo>
                  <a:cubicBezTo>
                    <a:pt x="15421" y="29766"/>
                    <a:pt x="15525" y="29536"/>
                    <a:pt x="15735" y="29452"/>
                  </a:cubicBezTo>
                  <a:cubicBezTo>
                    <a:pt x="15776" y="29439"/>
                    <a:pt x="15819" y="29432"/>
                    <a:pt x="15862" y="29432"/>
                  </a:cubicBezTo>
                  <a:cubicBezTo>
                    <a:pt x="16016" y="29432"/>
                    <a:pt x="16171" y="29519"/>
                    <a:pt x="16237" y="29682"/>
                  </a:cubicBezTo>
                  <a:cubicBezTo>
                    <a:pt x="16276" y="29781"/>
                    <a:pt x="17145" y="31908"/>
                    <a:pt x="20559" y="31908"/>
                  </a:cubicBezTo>
                  <a:cubicBezTo>
                    <a:pt x="20781" y="31908"/>
                    <a:pt x="21014" y="31899"/>
                    <a:pt x="21259" y="31879"/>
                  </a:cubicBezTo>
                  <a:cubicBezTo>
                    <a:pt x="25318" y="31565"/>
                    <a:pt x="26510" y="26795"/>
                    <a:pt x="26531" y="26753"/>
                  </a:cubicBezTo>
                  <a:cubicBezTo>
                    <a:pt x="26568" y="26571"/>
                    <a:pt x="26731" y="26452"/>
                    <a:pt x="26911" y="26452"/>
                  </a:cubicBezTo>
                  <a:cubicBezTo>
                    <a:pt x="26938" y="26452"/>
                    <a:pt x="26965" y="26455"/>
                    <a:pt x="26992" y="26460"/>
                  </a:cubicBezTo>
                  <a:cubicBezTo>
                    <a:pt x="27014" y="26460"/>
                    <a:pt x="28239" y="26687"/>
                    <a:pt x="29702" y="26687"/>
                  </a:cubicBezTo>
                  <a:cubicBezTo>
                    <a:pt x="31015" y="26687"/>
                    <a:pt x="32520" y="26504"/>
                    <a:pt x="33520" y="25811"/>
                  </a:cubicBezTo>
                  <a:cubicBezTo>
                    <a:pt x="34085" y="25435"/>
                    <a:pt x="34775" y="24493"/>
                    <a:pt x="35612" y="23384"/>
                  </a:cubicBezTo>
                  <a:cubicBezTo>
                    <a:pt x="37544" y="20774"/>
                    <a:pt x="40315" y="17049"/>
                    <a:pt x="44106" y="17049"/>
                  </a:cubicBezTo>
                  <a:cubicBezTo>
                    <a:pt x="44873" y="17049"/>
                    <a:pt x="45682" y="17202"/>
                    <a:pt x="46534" y="17547"/>
                  </a:cubicBezTo>
                  <a:cubicBezTo>
                    <a:pt x="46932" y="17693"/>
                    <a:pt x="47288" y="17881"/>
                    <a:pt x="47622" y="18049"/>
                  </a:cubicBezTo>
                  <a:cubicBezTo>
                    <a:pt x="48166" y="17547"/>
                    <a:pt x="50907" y="14806"/>
                    <a:pt x="49045" y="10809"/>
                  </a:cubicBezTo>
                  <a:lnTo>
                    <a:pt x="49045" y="10809"/>
                  </a:lnTo>
                  <a:cubicBezTo>
                    <a:pt x="47560" y="11353"/>
                    <a:pt x="46576" y="12630"/>
                    <a:pt x="46513" y="12692"/>
                  </a:cubicBezTo>
                  <a:cubicBezTo>
                    <a:pt x="46430" y="12797"/>
                    <a:pt x="46325" y="12860"/>
                    <a:pt x="46200" y="12860"/>
                  </a:cubicBezTo>
                  <a:cubicBezTo>
                    <a:pt x="46116" y="12860"/>
                    <a:pt x="46032" y="12839"/>
                    <a:pt x="45948" y="12776"/>
                  </a:cubicBezTo>
                  <a:cubicBezTo>
                    <a:pt x="45781" y="12651"/>
                    <a:pt x="45760" y="12399"/>
                    <a:pt x="45886" y="12232"/>
                  </a:cubicBezTo>
                  <a:cubicBezTo>
                    <a:pt x="45902" y="12199"/>
                    <a:pt x="47799" y="9763"/>
                    <a:pt x="50452" y="9763"/>
                  </a:cubicBezTo>
                  <a:close/>
                  <a:moveTo>
                    <a:pt x="64772" y="14190"/>
                  </a:moveTo>
                  <a:cubicBezTo>
                    <a:pt x="64839" y="14190"/>
                    <a:pt x="64907" y="14207"/>
                    <a:pt x="64968" y="14241"/>
                  </a:cubicBezTo>
                  <a:cubicBezTo>
                    <a:pt x="65156" y="14345"/>
                    <a:pt x="65240" y="14576"/>
                    <a:pt x="65135" y="14764"/>
                  </a:cubicBezTo>
                  <a:cubicBezTo>
                    <a:pt x="64403" y="16103"/>
                    <a:pt x="63148" y="17254"/>
                    <a:pt x="62353" y="17902"/>
                  </a:cubicBezTo>
                  <a:cubicBezTo>
                    <a:pt x="64152" y="18425"/>
                    <a:pt x="65910" y="19744"/>
                    <a:pt x="67144" y="21501"/>
                  </a:cubicBezTo>
                  <a:cubicBezTo>
                    <a:pt x="68232" y="23050"/>
                    <a:pt x="69383" y="25623"/>
                    <a:pt x="68671" y="29034"/>
                  </a:cubicBezTo>
                  <a:cubicBezTo>
                    <a:pt x="67604" y="34223"/>
                    <a:pt x="62897" y="36127"/>
                    <a:pt x="61432" y="36587"/>
                  </a:cubicBezTo>
                  <a:cubicBezTo>
                    <a:pt x="61453" y="37675"/>
                    <a:pt x="61620" y="38868"/>
                    <a:pt x="62081" y="40040"/>
                  </a:cubicBezTo>
                  <a:cubicBezTo>
                    <a:pt x="62164" y="40228"/>
                    <a:pt x="62060" y="40458"/>
                    <a:pt x="61850" y="40542"/>
                  </a:cubicBezTo>
                  <a:cubicBezTo>
                    <a:pt x="61809" y="40563"/>
                    <a:pt x="61767" y="40563"/>
                    <a:pt x="61725" y="40563"/>
                  </a:cubicBezTo>
                  <a:cubicBezTo>
                    <a:pt x="61557" y="40563"/>
                    <a:pt x="61411" y="40479"/>
                    <a:pt x="61348" y="40332"/>
                  </a:cubicBezTo>
                  <a:cubicBezTo>
                    <a:pt x="60846" y="39056"/>
                    <a:pt x="60658" y="37759"/>
                    <a:pt x="60637" y="36587"/>
                  </a:cubicBezTo>
                  <a:cubicBezTo>
                    <a:pt x="60595" y="36545"/>
                    <a:pt x="60553" y="36483"/>
                    <a:pt x="60553" y="36399"/>
                  </a:cubicBezTo>
                  <a:cubicBezTo>
                    <a:pt x="60511" y="36273"/>
                    <a:pt x="60553" y="36127"/>
                    <a:pt x="60658" y="36043"/>
                  </a:cubicBezTo>
                  <a:cubicBezTo>
                    <a:pt x="60700" y="34181"/>
                    <a:pt x="61139" y="32800"/>
                    <a:pt x="61160" y="32695"/>
                  </a:cubicBezTo>
                  <a:cubicBezTo>
                    <a:pt x="61210" y="32527"/>
                    <a:pt x="61370" y="32426"/>
                    <a:pt x="61539" y="32426"/>
                  </a:cubicBezTo>
                  <a:cubicBezTo>
                    <a:pt x="61580" y="32426"/>
                    <a:pt x="61621" y="32432"/>
                    <a:pt x="61662" y="32444"/>
                  </a:cubicBezTo>
                  <a:cubicBezTo>
                    <a:pt x="61871" y="32507"/>
                    <a:pt x="61976" y="32737"/>
                    <a:pt x="61913" y="32926"/>
                  </a:cubicBezTo>
                  <a:cubicBezTo>
                    <a:pt x="61913" y="32946"/>
                    <a:pt x="61537" y="34139"/>
                    <a:pt x="61453" y="35750"/>
                  </a:cubicBezTo>
                  <a:cubicBezTo>
                    <a:pt x="63022" y="35206"/>
                    <a:pt x="66977" y="33407"/>
                    <a:pt x="67897" y="28866"/>
                  </a:cubicBezTo>
                  <a:cubicBezTo>
                    <a:pt x="68546" y="25749"/>
                    <a:pt x="67500" y="23384"/>
                    <a:pt x="66516" y="21962"/>
                  </a:cubicBezTo>
                  <a:cubicBezTo>
                    <a:pt x="65219" y="20120"/>
                    <a:pt x="63210" y="18760"/>
                    <a:pt x="61390" y="18467"/>
                  </a:cubicBezTo>
                  <a:cubicBezTo>
                    <a:pt x="61244" y="18446"/>
                    <a:pt x="61097" y="18342"/>
                    <a:pt x="61055" y="18174"/>
                  </a:cubicBezTo>
                  <a:cubicBezTo>
                    <a:pt x="61034" y="18028"/>
                    <a:pt x="61097" y="17861"/>
                    <a:pt x="61223" y="17756"/>
                  </a:cubicBezTo>
                  <a:cubicBezTo>
                    <a:pt x="61244" y="17756"/>
                    <a:pt x="63441" y="16208"/>
                    <a:pt x="64445" y="14387"/>
                  </a:cubicBezTo>
                  <a:cubicBezTo>
                    <a:pt x="64501" y="14260"/>
                    <a:pt x="64634" y="14190"/>
                    <a:pt x="64772" y="14190"/>
                  </a:cubicBezTo>
                  <a:close/>
                  <a:moveTo>
                    <a:pt x="44266" y="33634"/>
                  </a:moveTo>
                  <a:cubicBezTo>
                    <a:pt x="44365" y="33634"/>
                    <a:pt x="44466" y="33671"/>
                    <a:pt x="44547" y="33742"/>
                  </a:cubicBezTo>
                  <a:cubicBezTo>
                    <a:pt x="44693" y="33888"/>
                    <a:pt x="44714" y="34139"/>
                    <a:pt x="44567" y="34306"/>
                  </a:cubicBezTo>
                  <a:cubicBezTo>
                    <a:pt x="44547" y="34306"/>
                    <a:pt x="43835" y="35122"/>
                    <a:pt x="43417" y="36357"/>
                  </a:cubicBezTo>
                  <a:cubicBezTo>
                    <a:pt x="43438" y="36399"/>
                    <a:pt x="43438" y="36441"/>
                    <a:pt x="43438" y="36483"/>
                  </a:cubicBezTo>
                  <a:cubicBezTo>
                    <a:pt x="43438" y="36608"/>
                    <a:pt x="43375" y="36713"/>
                    <a:pt x="43291" y="36796"/>
                  </a:cubicBezTo>
                  <a:cubicBezTo>
                    <a:pt x="43103" y="37508"/>
                    <a:pt x="43040" y="38324"/>
                    <a:pt x="43249" y="39203"/>
                  </a:cubicBezTo>
                  <a:cubicBezTo>
                    <a:pt x="43312" y="39412"/>
                    <a:pt x="43166" y="39621"/>
                    <a:pt x="42956" y="39684"/>
                  </a:cubicBezTo>
                  <a:lnTo>
                    <a:pt x="42873" y="39684"/>
                  </a:lnTo>
                  <a:cubicBezTo>
                    <a:pt x="42684" y="39684"/>
                    <a:pt x="42517" y="39579"/>
                    <a:pt x="42475" y="39370"/>
                  </a:cubicBezTo>
                  <a:cubicBezTo>
                    <a:pt x="42266" y="38470"/>
                    <a:pt x="42287" y="37654"/>
                    <a:pt x="42433" y="36922"/>
                  </a:cubicBezTo>
                  <a:lnTo>
                    <a:pt x="42433" y="36922"/>
                  </a:lnTo>
                  <a:cubicBezTo>
                    <a:pt x="36888" y="37361"/>
                    <a:pt x="34650" y="41525"/>
                    <a:pt x="34629" y="41588"/>
                  </a:cubicBezTo>
                  <a:cubicBezTo>
                    <a:pt x="34545" y="41713"/>
                    <a:pt x="34420" y="41797"/>
                    <a:pt x="34273" y="41797"/>
                  </a:cubicBezTo>
                  <a:cubicBezTo>
                    <a:pt x="34210" y="41797"/>
                    <a:pt x="34148" y="41776"/>
                    <a:pt x="34085" y="41734"/>
                  </a:cubicBezTo>
                  <a:cubicBezTo>
                    <a:pt x="33896" y="41651"/>
                    <a:pt x="33813" y="41420"/>
                    <a:pt x="33917" y="41211"/>
                  </a:cubicBezTo>
                  <a:cubicBezTo>
                    <a:pt x="34022" y="41023"/>
                    <a:pt x="36470" y="36462"/>
                    <a:pt x="42642" y="36127"/>
                  </a:cubicBezTo>
                  <a:cubicBezTo>
                    <a:pt x="43124" y="34725"/>
                    <a:pt x="43919" y="33825"/>
                    <a:pt x="43982" y="33762"/>
                  </a:cubicBezTo>
                  <a:cubicBezTo>
                    <a:pt x="44057" y="33676"/>
                    <a:pt x="44161" y="33634"/>
                    <a:pt x="44266" y="33634"/>
                  </a:cubicBezTo>
                  <a:close/>
                  <a:moveTo>
                    <a:pt x="54610" y="35577"/>
                  </a:moveTo>
                  <a:cubicBezTo>
                    <a:pt x="54717" y="35577"/>
                    <a:pt x="54825" y="35619"/>
                    <a:pt x="54904" y="35708"/>
                  </a:cubicBezTo>
                  <a:cubicBezTo>
                    <a:pt x="57477" y="38533"/>
                    <a:pt x="56515" y="40918"/>
                    <a:pt x="55699" y="42069"/>
                  </a:cubicBezTo>
                  <a:cubicBezTo>
                    <a:pt x="54336" y="44065"/>
                    <a:pt x="51666" y="45318"/>
                    <a:pt x="49196" y="45318"/>
                  </a:cubicBezTo>
                  <a:cubicBezTo>
                    <a:pt x="48404" y="45318"/>
                    <a:pt x="47633" y="45189"/>
                    <a:pt x="46932" y="44915"/>
                  </a:cubicBezTo>
                  <a:cubicBezTo>
                    <a:pt x="45188" y="44251"/>
                    <a:pt x="43563" y="43922"/>
                    <a:pt x="42145" y="43922"/>
                  </a:cubicBezTo>
                  <a:cubicBezTo>
                    <a:pt x="39988" y="43922"/>
                    <a:pt x="38308" y="44681"/>
                    <a:pt x="37412" y="46170"/>
                  </a:cubicBezTo>
                  <a:cubicBezTo>
                    <a:pt x="35989" y="48535"/>
                    <a:pt x="32683" y="49162"/>
                    <a:pt x="31637" y="49288"/>
                  </a:cubicBezTo>
                  <a:cubicBezTo>
                    <a:pt x="31469" y="50187"/>
                    <a:pt x="30674" y="52615"/>
                    <a:pt x="27013" y="53535"/>
                  </a:cubicBezTo>
                  <a:cubicBezTo>
                    <a:pt x="26301" y="53703"/>
                    <a:pt x="25632" y="53786"/>
                    <a:pt x="25004" y="53786"/>
                  </a:cubicBezTo>
                  <a:cubicBezTo>
                    <a:pt x="21782" y="53786"/>
                    <a:pt x="19710" y="51778"/>
                    <a:pt x="19627" y="51673"/>
                  </a:cubicBezTo>
                  <a:cubicBezTo>
                    <a:pt x="19459" y="51527"/>
                    <a:pt x="19459" y="51276"/>
                    <a:pt x="19627" y="51108"/>
                  </a:cubicBezTo>
                  <a:cubicBezTo>
                    <a:pt x="19700" y="51035"/>
                    <a:pt x="19799" y="50998"/>
                    <a:pt x="19899" y="50998"/>
                  </a:cubicBezTo>
                  <a:cubicBezTo>
                    <a:pt x="19998" y="50998"/>
                    <a:pt x="20097" y="51035"/>
                    <a:pt x="20171" y="51108"/>
                  </a:cubicBezTo>
                  <a:cubicBezTo>
                    <a:pt x="20258" y="51213"/>
                    <a:pt x="22104" y="52989"/>
                    <a:pt x="24998" y="52989"/>
                  </a:cubicBezTo>
                  <a:cubicBezTo>
                    <a:pt x="25562" y="52989"/>
                    <a:pt x="26165" y="52921"/>
                    <a:pt x="26803" y="52761"/>
                  </a:cubicBezTo>
                  <a:cubicBezTo>
                    <a:pt x="30695" y="51799"/>
                    <a:pt x="30904" y="48953"/>
                    <a:pt x="30904" y="48911"/>
                  </a:cubicBezTo>
                  <a:cubicBezTo>
                    <a:pt x="30904" y="48723"/>
                    <a:pt x="31072" y="48555"/>
                    <a:pt x="31260" y="48555"/>
                  </a:cubicBezTo>
                  <a:cubicBezTo>
                    <a:pt x="31302" y="48535"/>
                    <a:pt x="35277" y="48179"/>
                    <a:pt x="36742" y="45752"/>
                  </a:cubicBezTo>
                  <a:cubicBezTo>
                    <a:pt x="37773" y="44025"/>
                    <a:pt x="39693" y="43139"/>
                    <a:pt x="42136" y="43139"/>
                  </a:cubicBezTo>
                  <a:cubicBezTo>
                    <a:pt x="43659" y="43139"/>
                    <a:pt x="45385" y="43483"/>
                    <a:pt x="47225" y="44182"/>
                  </a:cubicBezTo>
                  <a:cubicBezTo>
                    <a:pt x="47818" y="44415"/>
                    <a:pt x="48480" y="44523"/>
                    <a:pt x="49165" y="44523"/>
                  </a:cubicBezTo>
                  <a:cubicBezTo>
                    <a:pt x="51383" y="44523"/>
                    <a:pt x="53852" y="43388"/>
                    <a:pt x="55050" y="41630"/>
                  </a:cubicBezTo>
                  <a:cubicBezTo>
                    <a:pt x="56201" y="39956"/>
                    <a:pt x="55950" y="38031"/>
                    <a:pt x="54318" y="36231"/>
                  </a:cubicBezTo>
                  <a:cubicBezTo>
                    <a:pt x="54171" y="36064"/>
                    <a:pt x="54192" y="35813"/>
                    <a:pt x="54360" y="35667"/>
                  </a:cubicBezTo>
                  <a:cubicBezTo>
                    <a:pt x="54428" y="35608"/>
                    <a:pt x="54518" y="35577"/>
                    <a:pt x="54610" y="35577"/>
                  </a:cubicBezTo>
                  <a:close/>
                  <a:moveTo>
                    <a:pt x="55811" y="44553"/>
                  </a:moveTo>
                  <a:cubicBezTo>
                    <a:pt x="56009" y="44553"/>
                    <a:pt x="56164" y="44706"/>
                    <a:pt x="56201" y="44894"/>
                  </a:cubicBezTo>
                  <a:cubicBezTo>
                    <a:pt x="56222" y="45124"/>
                    <a:pt x="56829" y="50271"/>
                    <a:pt x="53042" y="53912"/>
                  </a:cubicBezTo>
                  <a:cubicBezTo>
                    <a:pt x="52979" y="53996"/>
                    <a:pt x="52874" y="54017"/>
                    <a:pt x="52770" y="54017"/>
                  </a:cubicBezTo>
                  <a:cubicBezTo>
                    <a:pt x="52665" y="54017"/>
                    <a:pt x="52581" y="53975"/>
                    <a:pt x="52498" y="53912"/>
                  </a:cubicBezTo>
                  <a:cubicBezTo>
                    <a:pt x="52351" y="53745"/>
                    <a:pt x="52351" y="53493"/>
                    <a:pt x="52498" y="53347"/>
                  </a:cubicBezTo>
                  <a:cubicBezTo>
                    <a:pt x="55992" y="49978"/>
                    <a:pt x="55427" y="45040"/>
                    <a:pt x="55406" y="44998"/>
                  </a:cubicBezTo>
                  <a:cubicBezTo>
                    <a:pt x="55385" y="44768"/>
                    <a:pt x="55531" y="44580"/>
                    <a:pt x="55741" y="44559"/>
                  </a:cubicBezTo>
                  <a:cubicBezTo>
                    <a:pt x="55765" y="44555"/>
                    <a:pt x="55788" y="44553"/>
                    <a:pt x="55811" y="44553"/>
                  </a:cubicBezTo>
                  <a:close/>
                  <a:moveTo>
                    <a:pt x="44974" y="52402"/>
                  </a:moveTo>
                  <a:cubicBezTo>
                    <a:pt x="45020" y="52402"/>
                    <a:pt x="45067" y="52410"/>
                    <a:pt x="45111" y="52426"/>
                  </a:cubicBezTo>
                  <a:cubicBezTo>
                    <a:pt x="45130" y="52445"/>
                    <a:pt x="46908" y="53123"/>
                    <a:pt x="48589" y="53123"/>
                  </a:cubicBezTo>
                  <a:cubicBezTo>
                    <a:pt x="48778" y="53123"/>
                    <a:pt x="48966" y="53115"/>
                    <a:pt x="49150" y="53096"/>
                  </a:cubicBezTo>
                  <a:cubicBezTo>
                    <a:pt x="49162" y="53095"/>
                    <a:pt x="49173" y="53094"/>
                    <a:pt x="49185" y="53094"/>
                  </a:cubicBezTo>
                  <a:cubicBezTo>
                    <a:pt x="49380" y="53094"/>
                    <a:pt x="49550" y="53255"/>
                    <a:pt x="49589" y="53473"/>
                  </a:cubicBezTo>
                  <a:cubicBezTo>
                    <a:pt x="49589" y="53682"/>
                    <a:pt x="49443" y="53870"/>
                    <a:pt x="49213" y="53891"/>
                  </a:cubicBezTo>
                  <a:cubicBezTo>
                    <a:pt x="49026" y="53908"/>
                    <a:pt x="48837" y="53916"/>
                    <a:pt x="48646" y="53916"/>
                  </a:cubicBezTo>
                  <a:cubicBezTo>
                    <a:pt x="47195" y="53916"/>
                    <a:pt x="45703" y="53467"/>
                    <a:pt x="45111" y="53263"/>
                  </a:cubicBezTo>
                  <a:cubicBezTo>
                    <a:pt x="42642" y="56360"/>
                    <a:pt x="39441" y="56527"/>
                    <a:pt x="38772" y="56527"/>
                  </a:cubicBezTo>
                  <a:lnTo>
                    <a:pt x="38646" y="56527"/>
                  </a:lnTo>
                  <a:cubicBezTo>
                    <a:pt x="38416" y="56527"/>
                    <a:pt x="38249" y="56339"/>
                    <a:pt x="38269" y="56109"/>
                  </a:cubicBezTo>
                  <a:cubicBezTo>
                    <a:pt x="38269" y="55900"/>
                    <a:pt x="38458" y="55732"/>
                    <a:pt x="38688" y="55732"/>
                  </a:cubicBezTo>
                  <a:cubicBezTo>
                    <a:pt x="38689" y="55732"/>
                    <a:pt x="38703" y="55733"/>
                    <a:pt x="38728" y="55733"/>
                  </a:cubicBezTo>
                  <a:cubicBezTo>
                    <a:pt x="39124" y="55733"/>
                    <a:pt x="42350" y="55640"/>
                    <a:pt x="44651" y="52552"/>
                  </a:cubicBezTo>
                  <a:cubicBezTo>
                    <a:pt x="44728" y="52460"/>
                    <a:pt x="44849" y="52402"/>
                    <a:pt x="44974" y="52402"/>
                  </a:cubicBezTo>
                  <a:close/>
                  <a:moveTo>
                    <a:pt x="45585" y="0"/>
                  </a:moveTo>
                  <a:cubicBezTo>
                    <a:pt x="42745" y="0"/>
                    <a:pt x="39407" y="892"/>
                    <a:pt x="36993" y="3068"/>
                  </a:cubicBezTo>
                  <a:cubicBezTo>
                    <a:pt x="33771" y="5955"/>
                    <a:pt x="33311" y="8529"/>
                    <a:pt x="33311" y="8570"/>
                  </a:cubicBezTo>
                  <a:cubicBezTo>
                    <a:pt x="33232" y="8924"/>
                    <a:pt x="32913" y="9223"/>
                    <a:pt x="32562" y="9223"/>
                  </a:cubicBezTo>
                  <a:cubicBezTo>
                    <a:pt x="32540" y="9223"/>
                    <a:pt x="32517" y="9222"/>
                    <a:pt x="32495" y="9219"/>
                  </a:cubicBezTo>
                  <a:cubicBezTo>
                    <a:pt x="32427" y="9217"/>
                    <a:pt x="32361" y="9216"/>
                    <a:pt x="32295" y="9216"/>
                  </a:cubicBezTo>
                  <a:cubicBezTo>
                    <a:pt x="27268" y="9216"/>
                    <a:pt x="25045" y="14639"/>
                    <a:pt x="25004" y="14701"/>
                  </a:cubicBezTo>
                  <a:cubicBezTo>
                    <a:pt x="24899" y="14952"/>
                    <a:pt x="24648" y="15140"/>
                    <a:pt x="24376" y="15182"/>
                  </a:cubicBezTo>
                  <a:cubicBezTo>
                    <a:pt x="19794" y="15664"/>
                    <a:pt x="16823" y="22192"/>
                    <a:pt x="16802" y="22254"/>
                  </a:cubicBezTo>
                  <a:cubicBezTo>
                    <a:pt x="16697" y="22506"/>
                    <a:pt x="16467" y="22673"/>
                    <a:pt x="16195" y="22715"/>
                  </a:cubicBezTo>
                  <a:cubicBezTo>
                    <a:pt x="15986" y="22757"/>
                    <a:pt x="10818" y="23573"/>
                    <a:pt x="8663" y="28699"/>
                  </a:cubicBezTo>
                  <a:cubicBezTo>
                    <a:pt x="6424" y="34014"/>
                    <a:pt x="8432" y="36441"/>
                    <a:pt x="8516" y="36545"/>
                  </a:cubicBezTo>
                  <a:cubicBezTo>
                    <a:pt x="8537" y="36566"/>
                    <a:pt x="8579" y="36608"/>
                    <a:pt x="8600" y="36629"/>
                  </a:cubicBezTo>
                  <a:cubicBezTo>
                    <a:pt x="8914" y="37131"/>
                    <a:pt x="9290" y="37571"/>
                    <a:pt x="9813" y="37843"/>
                  </a:cubicBezTo>
                  <a:cubicBezTo>
                    <a:pt x="11132" y="38512"/>
                    <a:pt x="13349" y="39307"/>
                    <a:pt x="16739" y="39642"/>
                  </a:cubicBezTo>
                  <a:cubicBezTo>
                    <a:pt x="16765" y="39633"/>
                    <a:pt x="16795" y="39628"/>
                    <a:pt x="16825" y="39628"/>
                  </a:cubicBezTo>
                  <a:cubicBezTo>
                    <a:pt x="16868" y="39628"/>
                    <a:pt x="16912" y="39638"/>
                    <a:pt x="16948" y="39663"/>
                  </a:cubicBezTo>
                  <a:cubicBezTo>
                    <a:pt x="17660" y="39726"/>
                    <a:pt x="18413" y="39768"/>
                    <a:pt x="19208" y="39768"/>
                  </a:cubicBezTo>
                  <a:cubicBezTo>
                    <a:pt x="19372" y="39772"/>
                    <a:pt x="19534" y="39774"/>
                    <a:pt x="19692" y="39774"/>
                  </a:cubicBezTo>
                  <a:cubicBezTo>
                    <a:pt x="26099" y="39774"/>
                    <a:pt x="27923" y="36540"/>
                    <a:pt x="28352" y="35499"/>
                  </a:cubicBezTo>
                  <a:cubicBezTo>
                    <a:pt x="28414" y="35311"/>
                    <a:pt x="28435" y="35206"/>
                    <a:pt x="28456" y="35164"/>
                  </a:cubicBezTo>
                  <a:cubicBezTo>
                    <a:pt x="28477" y="35060"/>
                    <a:pt x="28540" y="34976"/>
                    <a:pt x="28624" y="34913"/>
                  </a:cubicBezTo>
                  <a:cubicBezTo>
                    <a:pt x="28688" y="34887"/>
                    <a:pt x="28753" y="34870"/>
                    <a:pt x="28818" y="34870"/>
                  </a:cubicBezTo>
                  <a:cubicBezTo>
                    <a:pt x="28858" y="34870"/>
                    <a:pt x="28898" y="34876"/>
                    <a:pt x="28938" y="34892"/>
                  </a:cubicBezTo>
                  <a:cubicBezTo>
                    <a:pt x="28945" y="34892"/>
                    <a:pt x="29247" y="34963"/>
                    <a:pt x="29813" y="34963"/>
                  </a:cubicBezTo>
                  <a:cubicBezTo>
                    <a:pt x="30907" y="34963"/>
                    <a:pt x="32989" y="34700"/>
                    <a:pt x="35842" y="33156"/>
                  </a:cubicBezTo>
                  <a:cubicBezTo>
                    <a:pt x="36407" y="32863"/>
                    <a:pt x="36972" y="32528"/>
                    <a:pt x="37558" y="32214"/>
                  </a:cubicBezTo>
                  <a:cubicBezTo>
                    <a:pt x="40244" y="30681"/>
                    <a:pt x="43176" y="29025"/>
                    <a:pt x="45967" y="29025"/>
                  </a:cubicBezTo>
                  <a:cubicBezTo>
                    <a:pt x="47481" y="29025"/>
                    <a:pt x="48953" y="29512"/>
                    <a:pt x="50321" y="30770"/>
                  </a:cubicBezTo>
                  <a:cubicBezTo>
                    <a:pt x="50489" y="30917"/>
                    <a:pt x="50489" y="31168"/>
                    <a:pt x="50342" y="31314"/>
                  </a:cubicBezTo>
                  <a:cubicBezTo>
                    <a:pt x="50265" y="31403"/>
                    <a:pt x="50157" y="31451"/>
                    <a:pt x="50049" y="31451"/>
                  </a:cubicBezTo>
                  <a:cubicBezTo>
                    <a:pt x="49953" y="31451"/>
                    <a:pt x="49856" y="31414"/>
                    <a:pt x="49777" y="31335"/>
                  </a:cubicBezTo>
                  <a:cubicBezTo>
                    <a:pt x="48580" y="30239"/>
                    <a:pt x="47291" y="29806"/>
                    <a:pt x="45946" y="29806"/>
                  </a:cubicBezTo>
                  <a:cubicBezTo>
                    <a:pt x="43391" y="29806"/>
                    <a:pt x="40636" y="31369"/>
                    <a:pt x="37935" y="32905"/>
                  </a:cubicBezTo>
                  <a:cubicBezTo>
                    <a:pt x="37349" y="33239"/>
                    <a:pt x="36784" y="33553"/>
                    <a:pt x="36219" y="33867"/>
                  </a:cubicBezTo>
                  <a:cubicBezTo>
                    <a:pt x="33215" y="35474"/>
                    <a:pt x="30998" y="35754"/>
                    <a:pt x="29787" y="35754"/>
                  </a:cubicBezTo>
                  <a:cubicBezTo>
                    <a:pt x="29548" y="35754"/>
                    <a:pt x="29348" y="35743"/>
                    <a:pt x="29189" y="35729"/>
                  </a:cubicBezTo>
                  <a:lnTo>
                    <a:pt x="29189" y="35729"/>
                  </a:lnTo>
                  <a:cubicBezTo>
                    <a:pt x="29523" y="36713"/>
                    <a:pt x="30444" y="40374"/>
                    <a:pt x="27724" y="43325"/>
                  </a:cubicBezTo>
                  <a:cubicBezTo>
                    <a:pt x="27640" y="43408"/>
                    <a:pt x="27536" y="43471"/>
                    <a:pt x="27431" y="43471"/>
                  </a:cubicBezTo>
                  <a:cubicBezTo>
                    <a:pt x="27347" y="43471"/>
                    <a:pt x="27243" y="43429"/>
                    <a:pt x="27159" y="43345"/>
                  </a:cubicBezTo>
                  <a:cubicBezTo>
                    <a:pt x="26992" y="43220"/>
                    <a:pt x="26992" y="42969"/>
                    <a:pt x="27138" y="42801"/>
                  </a:cubicBezTo>
                  <a:cubicBezTo>
                    <a:pt x="29105" y="40667"/>
                    <a:pt x="28917" y="38010"/>
                    <a:pt x="28624" y="36671"/>
                  </a:cubicBezTo>
                  <a:lnTo>
                    <a:pt x="28624" y="36671"/>
                  </a:lnTo>
                  <a:cubicBezTo>
                    <a:pt x="27682" y="38219"/>
                    <a:pt x="25297" y="40584"/>
                    <a:pt x="19627" y="40584"/>
                  </a:cubicBezTo>
                  <a:cubicBezTo>
                    <a:pt x="19480" y="40584"/>
                    <a:pt x="19334" y="40584"/>
                    <a:pt x="19187" y="40563"/>
                  </a:cubicBezTo>
                  <a:cubicBezTo>
                    <a:pt x="18329" y="40542"/>
                    <a:pt x="17534" y="40500"/>
                    <a:pt x="16781" y="40437"/>
                  </a:cubicBezTo>
                  <a:cubicBezTo>
                    <a:pt x="16049" y="40604"/>
                    <a:pt x="11864" y="41881"/>
                    <a:pt x="10295" y="47593"/>
                  </a:cubicBezTo>
                  <a:cubicBezTo>
                    <a:pt x="11051" y="48103"/>
                    <a:pt x="11978" y="48529"/>
                    <a:pt x="12968" y="48529"/>
                  </a:cubicBezTo>
                  <a:cubicBezTo>
                    <a:pt x="13073" y="48529"/>
                    <a:pt x="13180" y="48524"/>
                    <a:pt x="13287" y="48514"/>
                  </a:cubicBezTo>
                  <a:cubicBezTo>
                    <a:pt x="13300" y="48512"/>
                    <a:pt x="13313" y="48512"/>
                    <a:pt x="13326" y="48512"/>
                  </a:cubicBezTo>
                  <a:cubicBezTo>
                    <a:pt x="13519" y="48512"/>
                    <a:pt x="13686" y="48652"/>
                    <a:pt x="13705" y="48848"/>
                  </a:cubicBezTo>
                  <a:cubicBezTo>
                    <a:pt x="13726" y="49079"/>
                    <a:pt x="13580" y="49267"/>
                    <a:pt x="13349" y="49288"/>
                  </a:cubicBezTo>
                  <a:cubicBezTo>
                    <a:pt x="13224" y="49309"/>
                    <a:pt x="13077" y="49309"/>
                    <a:pt x="12952" y="49309"/>
                  </a:cubicBezTo>
                  <a:cubicBezTo>
                    <a:pt x="11696" y="49309"/>
                    <a:pt x="10546" y="48744"/>
                    <a:pt x="9667" y="48137"/>
                  </a:cubicBezTo>
                  <a:cubicBezTo>
                    <a:pt x="9604" y="48116"/>
                    <a:pt x="9562" y="48095"/>
                    <a:pt x="9541" y="48032"/>
                  </a:cubicBezTo>
                  <a:lnTo>
                    <a:pt x="9520" y="48032"/>
                  </a:lnTo>
                  <a:cubicBezTo>
                    <a:pt x="8537" y="47321"/>
                    <a:pt x="7930" y="46589"/>
                    <a:pt x="7888" y="46526"/>
                  </a:cubicBezTo>
                  <a:cubicBezTo>
                    <a:pt x="7742" y="46358"/>
                    <a:pt x="7763" y="46107"/>
                    <a:pt x="7930" y="45961"/>
                  </a:cubicBezTo>
                  <a:cubicBezTo>
                    <a:pt x="8002" y="45907"/>
                    <a:pt x="8089" y="45880"/>
                    <a:pt x="8177" y="45880"/>
                  </a:cubicBezTo>
                  <a:cubicBezTo>
                    <a:pt x="8294" y="45880"/>
                    <a:pt x="8411" y="45928"/>
                    <a:pt x="8495" y="46024"/>
                  </a:cubicBezTo>
                  <a:cubicBezTo>
                    <a:pt x="8495" y="46024"/>
                    <a:pt x="8914" y="46547"/>
                    <a:pt x="9604" y="47112"/>
                  </a:cubicBezTo>
                  <a:cubicBezTo>
                    <a:pt x="10839" y="42969"/>
                    <a:pt x="13391" y="41065"/>
                    <a:pt x="15065" y="40249"/>
                  </a:cubicBezTo>
                  <a:cubicBezTo>
                    <a:pt x="11320" y="39663"/>
                    <a:pt x="9227" y="38512"/>
                    <a:pt x="8265" y="37843"/>
                  </a:cubicBezTo>
                  <a:cubicBezTo>
                    <a:pt x="0" y="46882"/>
                    <a:pt x="6800" y="56255"/>
                    <a:pt x="7114" y="56653"/>
                  </a:cubicBezTo>
                  <a:cubicBezTo>
                    <a:pt x="7114" y="56653"/>
                    <a:pt x="7135" y="56674"/>
                    <a:pt x="7135" y="56695"/>
                  </a:cubicBezTo>
                  <a:cubicBezTo>
                    <a:pt x="7323" y="57050"/>
                    <a:pt x="7575" y="57364"/>
                    <a:pt x="7909" y="57574"/>
                  </a:cubicBezTo>
                  <a:cubicBezTo>
                    <a:pt x="8139" y="57720"/>
                    <a:pt x="8391" y="57866"/>
                    <a:pt x="8642" y="57971"/>
                  </a:cubicBezTo>
                  <a:cubicBezTo>
                    <a:pt x="9437" y="58327"/>
                    <a:pt x="10525" y="58515"/>
                    <a:pt x="11843" y="58515"/>
                  </a:cubicBezTo>
                  <a:cubicBezTo>
                    <a:pt x="14040" y="58515"/>
                    <a:pt x="16216" y="58013"/>
                    <a:pt x="16927" y="57846"/>
                  </a:cubicBezTo>
                  <a:cubicBezTo>
                    <a:pt x="15777" y="56318"/>
                    <a:pt x="14584" y="54017"/>
                    <a:pt x="13893" y="50606"/>
                  </a:cubicBezTo>
                  <a:cubicBezTo>
                    <a:pt x="13873" y="50480"/>
                    <a:pt x="13893" y="50355"/>
                    <a:pt x="13977" y="50271"/>
                  </a:cubicBezTo>
                  <a:cubicBezTo>
                    <a:pt x="14040" y="50208"/>
                    <a:pt x="14103" y="50146"/>
                    <a:pt x="14207" y="50146"/>
                  </a:cubicBezTo>
                  <a:cubicBezTo>
                    <a:pt x="14234" y="50140"/>
                    <a:pt x="14261" y="50138"/>
                    <a:pt x="14288" y="50138"/>
                  </a:cubicBezTo>
                  <a:cubicBezTo>
                    <a:pt x="14468" y="50138"/>
                    <a:pt x="14631" y="50256"/>
                    <a:pt x="14668" y="50439"/>
                  </a:cubicBezTo>
                  <a:cubicBezTo>
                    <a:pt x="15379" y="54037"/>
                    <a:pt x="16697" y="56339"/>
                    <a:pt x="17890" y="57741"/>
                  </a:cubicBezTo>
                  <a:cubicBezTo>
                    <a:pt x="18225" y="57804"/>
                    <a:pt x="18559" y="57971"/>
                    <a:pt x="18790" y="58243"/>
                  </a:cubicBezTo>
                  <a:cubicBezTo>
                    <a:pt x="18810" y="58243"/>
                    <a:pt x="19836" y="59059"/>
                    <a:pt x="23288" y="60001"/>
                  </a:cubicBezTo>
                  <a:cubicBezTo>
                    <a:pt x="25255" y="60545"/>
                    <a:pt x="27347" y="60838"/>
                    <a:pt x="29189" y="61068"/>
                  </a:cubicBezTo>
                  <a:cubicBezTo>
                    <a:pt x="31448" y="61382"/>
                    <a:pt x="33227" y="61633"/>
                    <a:pt x="34315" y="62260"/>
                  </a:cubicBezTo>
                  <a:cubicBezTo>
                    <a:pt x="34817" y="62553"/>
                    <a:pt x="36386" y="62972"/>
                    <a:pt x="38311" y="62972"/>
                  </a:cubicBezTo>
                  <a:cubicBezTo>
                    <a:pt x="39734" y="62972"/>
                    <a:pt x="41764" y="62763"/>
                    <a:pt x="43500" y="61737"/>
                  </a:cubicBezTo>
                  <a:cubicBezTo>
                    <a:pt x="45823" y="60398"/>
                    <a:pt x="46472" y="59666"/>
                    <a:pt x="46618" y="59457"/>
                  </a:cubicBezTo>
                  <a:cubicBezTo>
                    <a:pt x="46702" y="59206"/>
                    <a:pt x="46848" y="58975"/>
                    <a:pt x="47036" y="58787"/>
                  </a:cubicBezTo>
                  <a:cubicBezTo>
                    <a:pt x="47350" y="58513"/>
                    <a:pt x="47738" y="58367"/>
                    <a:pt x="48147" y="58367"/>
                  </a:cubicBezTo>
                  <a:cubicBezTo>
                    <a:pt x="48174" y="58367"/>
                    <a:pt x="48202" y="58367"/>
                    <a:pt x="48229" y="58369"/>
                  </a:cubicBezTo>
                  <a:cubicBezTo>
                    <a:pt x="48250" y="58390"/>
                    <a:pt x="48459" y="58390"/>
                    <a:pt x="48794" y="58390"/>
                  </a:cubicBezTo>
                  <a:cubicBezTo>
                    <a:pt x="49736" y="58390"/>
                    <a:pt x="52121" y="58285"/>
                    <a:pt x="54318" y="57322"/>
                  </a:cubicBezTo>
                  <a:cubicBezTo>
                    <a:pt x="55720" y="56695"/>
                    <a:pt x="56745" y="55732"/>
                    <a:pt x="57666" y="54874"/>
                  </a:cubicBezTo>
                  <a:cubicBezTo>
                    <a:pt x="58754" y="53807"/>
                    <a:pt x="59800" y="52824"/>
                    <a:pt x="61285" y="52719"/>
                  </a:cubicBezTo>
                  <a:cubicBezTo>
                    <a:pt x="62227" y="52656"/>
                    <a:pt x="62917" y="51548"/>
                    <a:pt x="62938" y="51527"/>
                  </a:cubicBezTo>
                  <a:cubicBezTo>
                    <a:pt x="63022" y="51380"/>
                    <a:pt x="63127" y="51255"/>
                    <a:pt x="63252" y="51150"/>
                  </a:cubicBezTo>
                  <a:cubicBezTo>
                    <a:pt x="63775" y="50208"/>
                    <a:pt x="64466" y="48618"/>
                    <a:pt x="64905" y="46275"/>
                  </a:cubicBezTo>
                  <a:cubicBezTo>
                    <a:pt x="65240" y="44559"/>
                    <a:pt x="65407" y="42425"/>
                    <a:pt x="65261" y="39851"/>
                  </a:cubicBezTo>
                  <a:cubicBezTo>
                    <a:pt x="65240" y="39621"/>
                    <a:pt x="65407" y="39433"/>
                    <a:pt x="65638" y="39433"/>
                  </a:cubicBezTo>
                  <a:cubicBezTo>
                    <a:pt x="65649" y="39432"/>
                    <a:pt x="65661" y="39431"/>
                    <a:pt x="65673" y="39431"/>
                  </a:cubicBezTo>
                  <a:cubicBezTo>
                    <a:pt x="65868" y="39431"/>
                    <a:pt x="66035" y="39592"/>
                    <a:pt x="66035" y="39809"/>
                  </a:cubicBezTo>
                  <a:cubicBezTo>
                    <a:pt x="66182" y="42090"/>
                    <a:pt x="66077" y="44036"/>
                    <a:pt x="65826" y="45668"/>
                  </a:cubicBezTo>
                  <a:cubicBezTo>
                    <a:pt x="66474" y="45250"/>
                    <a:pt x="67479" y="44454"/>
                    <a:pt x="68295" y="43136"/>
                  </a:cubicBezTo>
                  <a:cubicBezTo>
                    <a:pt x="68365" y="43009"/>
                    <a:pt x="68502" y="42939"/>
                    <a:pt x="68642" y="42939"/>
                  </a:cubicBezTo>
                  <a:cubicBezTo>
                    <a:pt x="68710" y="42939"/>
                    <a:pt x="68778" y="42956"/>
                    <a:pt x="68839" y="42990"/>
                  </a:cubicBezTo>
                  <a:cubicBezTo>
                    <a:pt x="69027" y="43115"/>
                    <a:pt x="69090" y="43345"/>
                    <a:pt x="68964" y="43534"/>
                  </a:cubicBezTo>
                  <a:cubicBezTo>
                    <a:pt x="67772" y="45501"/>
                    <a:pt x="66202" y="46400"/>
                    <a:pt x="65658" y="46672"/>
                  </a:cubicBezTo>
                  <a:cubicBezTo>
                    <a:pt x="65303" y="48451"/>
                    <a:pt x="64801" y="49790"/>
                    <a:pt x="64361" y="50752"/>
                  </a:cubicBezTo>
                  <a:lnTo>
                    <a:pt x="64717" y="50752"/>
                  </a:lnTo>
                  <a:cubicBezTo>
                    <a:pt x="66119" y="50752"/>
                    <a:pt x="70868" y="50501"/>
                    <a:pt x="73442" y="47258"/>
                  </a:cubicBezTo>
                  <a:cubicBezTo>
                    <a:pt x="76330" y="43617"/>
                    <a:pt x="74216" y="39265"/>
                    <a:pt x="74195" y="39203"/>
                  </a:cubicBezTo>
                  <a:cubicBezTo>
                    <a:pt x="73902" y="38659"/>
                    <a:pt x="73986" y="37968"/>
                    <a:pt x="74405" y="37487"/>
                  </a:cubicBezTo>
                  <a:cubicBezTo>
                    <a:pt x="74446" y="37445"/>
                    <a:pt x="77292" y="34055"/>
                    <a:pt x="78882" y="30164"/>
                  </a:cubicBezTo>
                  <a:cubicBezTo>
                    <a:pt x="80368" y="26481"/>
                    <a:pt x="80493" y="20371"/>
                    <a:pt x="76099" y="18216"/>
                  </a:cubicBezTo>
                  <a:cubicBezTo>
                    <a:pt x="75534" y="17944"/>
                    <a:pt x="75179" y="17337"/>
                    <a:pt x="75221" y="16710"/>
                  </a:cubicBezTo>
                  <a:cubicBezTo>
                    <a:pt x="75221" y="16668"/>
                    <a:pt x="75451" y="12148"/>
                    <a:pt x="73212" y="9784"/>
                  </a:cubicBezTo>
                  <a:cubicBezTo>
                    <a:pt x="72309" y="8809"/>
                    <a:pt x="71109" y="8348"/>
                    <a:pt x="69546" y="8348"/>
                  </a:cubicBezTo>
                  <a:cubicBezTo>
                    <a:pt x="69298" y="8348"/>
                    <a:pt x="69042" y="8359"/>
                    <a:pt x="68776" y="8382"/>
                  </a:cubicBezTo>
                  <a:cubicBezTo>
                    <a:pt x="68726" y="8388"/>
                    <a:pt x="68674" y="8390"/>
                    <a:pt x="68621" y="8390"/>
                  </a:cubicBezTo>
                  <a:cubicBezTo>
                    <a:pt x="68479" y="8390"/>
                    <a:pt x="68334" y="8371"/>
                    <a:pt x="68211" y="8340"/>
                  </a:cubicBezTo>
                  <a:lnTo>
                    <a:pt x="68211" y="8340"/>
                  </a:lnTo>
                  <a:cubicBezTo>
                    <a:pt x="68504" y="10077"/>
                    <a:pt x="68692" y="12483"/>
                    <a:pt x="68148" y="15161"/>
                  </a:cubicBezTo>
                  <a:cubicBezTo>
                    <a:pt x="68107" y="15371"/>
                    <a:pt x="67960" y="15496"/>
                    <a:pt x="67751" y="15496"/>
                  </a:cubicBezTo>
                  <a:lnTo>
                    <a:pt x="67688" y="15496"/>
                  </a:lnTo>
                  <a:cubicBezTo>
                    <a:pt x="67479" y="15433"/>
                    <a:pt x="67332" y="15224"/>
                    <a:pt x="67374" y="15015"/>
                  </a:cubicBezTo>
                  <a:cubicBezTo>
                    <a:pt x="68002" y="11897"/>
                    <a:pt x="67604" y="9135"/>
                    <a:pt x="67207" y="7461"/>
                  </a:cubicBezTo>
                  <a:lnTo>
                    <a:pt x="67207" y="7441"/>
                  </a:lnTo>
                  <a:cubicBezTo>
                    <a:pt x="67186" y="7441"/>
                    <a:pt x="67186" y="7441"/>
                    <a:pt x="67186" y="7420"/>
                  </a:cubicBezTo>
                  <a:cubicBezTo>
                    <a:pt x="66788" y="6499"/>
                    <a:pt x="65240" y="3737"/>
                    <a:pt x="63441" y="3360"/>
                  </a:cubicBezTo>
                  <a:cubicBezTo>
                    <a:pt x="62478" y="3151"/>
                    <a:pt x="61641" y="3068"/>
                    <a:pt x="60846" y="3005"/>
                  </a:cubicBezTo>
                  <a:cubicBezTo>
                    <a:pt x="59214" y="2858"/>
                    <a:pt x="57666" y="2691"/>
                    <a:pt x="56180" y="1435"/>
                  </a:cubicBezTo>
                  <a:cubicBezTo>
                    <a:pt x="55573" y="912"/>
                    <a:pt x="54464" y="578"/>
                    <a:pt x="53397" y="578"/>
                  </a:cubicBezTo>
                  <a:cubicBezTo>
                    <a:pt x="52393" y="578"/>
                    <a:pt x="51577" y="850"/>
                    <a:pt x="51096" y="1352"/>
                  </a:cubicBezTo>
                  <a:cubicBezTo>
                    <a:pt x="50780" y="1648"/>
                    <a:pt x="50389" y="1814"/>
                    <a:pt x="49976" y="1814"/>
                  </a:cubicBezTo>
                  <a:cubicBezTo>
                    <a:pt x="49952" y="1814"/>
                    <a:pt x="49928" y="1813"/>
                    <a:pt x="49903" y="1812"/>
                  </a:cubicBezTo>
                  <a:cubicBezTo>
                    <a:pt x="49464" y="1791"/>
                    <a:pt x="49045" y="1603"/>
                    <a:pt x="48752" y="1247"/>
                  </a:cubicBezTo>
                  <a:cubicBezTo>
                    <a:pt x="48752" y="1247"/>
                    <a:pt x="48271" y="682"/>
                    <a:pt x="47455" y="138"/>
                  </a:cubicBezTo>
                  <a:cubicBezTo>
                    <a:pt x="46870" y="48"/>
                    <a:pt x="46241" y="0"/>
                    <a:pt x="4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01"/>
            <p:cNvSpPr/>
            <p:nvPr/>
          </p:nvSpPr>
          <p:spPr>
            <a:xfrm>
              <a:off x="5837600" y="1320725"/>
              <a:ext cx="1119740" cy="1084967"/>
            </a:xfrm>
            <a:custGeom>
              <a:avLst/>
              <a:gdLst/>
              <a:ahLst/>
              <a:cxnLst/>
              <a:rect l="l" t="t" r="r" b="b"/>
              <a:pathLst>
                <a:path w="59529" h="57688" extrusionOk="0">
                  <a:moveTo>
                    <a:pt x="29854" y="6804"/>
                  </a:moveTo>
                  <a:cubicBezTo>
                    <a:pt x="30019" y="6804"/>
                    <a:pt x="30168" y="6904"/>
                    <a:pt x="30235" y="7073"/>
                  </a:cubicBezTo>
                  <a:cubicBezTo>
                    <a:pt x="30298" y="7282"/>
                    <a:pt x="30193" y="7512"/>
                    <a:pt x="29984" y="7575"/>
                  </a:cubicBezTo>
                  <a:cubicBezTo>
                    <a:pt x="27452" y="8412"/>
                    <a:pt x="26825" y="11069"/>
                    <a:pt x="26825" y="11111"/>
                  </a:cubicBezTo>
                  <a:cubicBezTo>
                    <a:pt x="26783" y="11278"/>
                    <a:pt x="26615" y="11425"/>
                    <a:pt x="26448" y="11425"/>
                  </a:cubicBezTo>
                  <a:cubicBezTo>
                    <a:pt x="26435" y="11425"/>
                    <a:pt x="26423" y="11425"/>
                    <a:pt x="26411" y="11425"/>
                  </a:cubicBezTo>
                  <a:cubicBezTo>
                    <a:pt x="25197" y="11425"/>
                    <a:pt x="24397" y="12429"/>
                    <a:pt x="24377" y="12429"/>
                  </a:cubicBezTo>
                  <a:cubicBezTo>
                    <a:pt x="24314" y="12534"/>
                    <a:pt x="24188" y="12597"/>
                    <a:pt x="24063" y="12597"/>
                  </a:cubicBezTo>
                  <a:cubicBezTo>
                    <a:pt x="23979" y="12597"/>
                    <a:pt x="23895" y="12555"/>
                    <a:pt x="23832" y="12513"/>
                  </a:cubicBezTo>
                  <a:cubicBezTo>
                    <a:pt x="23665" y="12367"/>
                    <a:pt x="23623" y="12136"/>
                    <a:pt x="23770" y="11948"/>
                  </a:cubicBezTo>
                  <a:cubicBezTo>
                    <a:pt x="23791" y="11906"/>
                    <a:pt x="24690" y="10776"/>
                    <a:pt x="26134" y="10630"/>
                  </a:cubicBezTo>
                  <a:cubicBezTo>
                    <a:pt x="26385" y="9835"/>
                    <a:pt x="27285" y="7638"/>
                    <a:pt x="29733" y="6822"/>
                  </a:cubicBezTo>
                  <a:cubicBezTo>
                    <a:pt x="29774" y="6810"/>
                    <a:pt x="29814" y="6804"/>
                    <a:pt x="29854" y="6804"/>
                  </a:cubicBezTo>
                  <a:close/>
                  <a:moveTo>
                    <a:pt x="32817" y="11426"/>
                  </a:moveTo>
                  <a:cubicBezTo>
                    <a:pt x="33267" y="11426"/>
                    <a:pt x="33734" y="11516"/>
                    <a:pt x="34211" y="11697"/>
                  </a:cubicBezTo>
                  <a:cubicBezTo>
                    <a:pt x="34399" y="11781"/>
                    <a:pt x="34504" y="12011"/>
                    <a:pt x="34420" y="12199"/>
                  </a:cubicBezTo>
                  <a:cubicBezTo>
                    <a:pt x="34372" y="12359"/>
                    <a:pt x="34226" y="12458"/>
                    <a:pt x="34066" y="12458"/>
                  </a:cubicBezTo>
                  <a:cubicBezTo>
                    <a:pt x="34017" y="12458"/>
                    <a:pt x="33967" y="12449"/>
                    <a:pt x="33918" y="12429"/>
                  </a:cubicBezTo>
                  <a:cubicBezTo>
                    <a:pt x="33544" y="12288"/>
                    <a:pt x="33180" y="12216"/>
                    <a:pt x="32829" y="12216"/>
                  </a:cubicBezTo>
                  <a:cubicBezTo>
                    <a:pt x="32298" y="12216"/>
                    <a:pt x="31798" y="12382"/>
                    <a:pt x="31344" y="12722"/>
                  </a:cubicBezTo>
                  <a:cubicBezTo>
                    <a:pt x="30151" y="13601"/>
                    <a:pt x="29440" y="15547"/>
                    <a:pt x="29586" y="17556"/>
                  </a:cubicBezTo>
                  <a:cubicBezTo>
                    <a:pt x="29879" y="21301"/>
                    <a:pt x="26866" y="23435"/>
                    <a:pt x="21531" y="26867"/>
                  </a:cubicBezTo>
                  <a:cubicBezTo>
                    <a:pt x="16321" y="30193"/>
                    <a:pt x="18058" y="35508"/>
                    <a:pt x="18141" y="35738"/>
                  </a:cubicBezTo>
                  <a:cubicBezTo>
                    <a:pt x="18204" y="35947"/>
                    <a:pt x="18079" y="36178"/>
                    <a:pt x="17890" y="36240"/>
                  </a:cubicBezTo>
                  <a:cubicBezTo>
                    <a:pt x="17848" y="36261"/>
                    <a:pt x="17806" y="36261"/>
                    <a:pt x="17765" y="36261"/>
                  </a:cubicBezTo>
                  <a:cubicBezTo>
                    <a:pt x="17597" y="36261"/>
                    <a:pt x="17451" y="36157"/>
                    <a:pt x="17388" y="35989"/>
                  </a:cubicBezTo>
                  <a:cubicBezTo>
                    <a:pt x="17367" y="35926"/>
                    <a:pt x="15379" y="29880"/>
                    <a:pt x="21092" y="26197"/>
                  </a:cubicBezTo>
                  <a:cubicBezTo>
                    <a:pt x="26636" y="22640"/>
                    <a:pt x="29042" y="20736"/>
                    <a:pt x="28812" y="17618"/>
                  </a:cubicBezTo>
                  <a:cubicBezTo>
                    <a:pt x="28624" y="15317"/>
                    <a:pt x="29440" y="13141"/>
                    <a:pt x="30884" y="12074"/>
                  </a:cubicBezTo>
                  <a:cubicBezTo>
                    <a:pt x="31468" y="11642"/>
                    <a:pt x="32122" y="11426"/>
                    <a:pt x="32817" y="11426"/>
                  </a:cubicBezTo>
                  <a:close/>
                  <a:moveTo>
                    <a:pt x="14197" y="37841"/>
                  </a:moveTo>
                  <a:cubicBezTo>
                    <a:pt x="14323" y="37841"/>
                    <a:pt x="14445" y="37897"/>
                    <a:pt x="14521" y="37998"/>
                  </a:cubicBezTo>
                  <a:cubicBezTo>
                    <a:pt x="14647" y="38165"/>
                    <a:pt x="14626" y="38416"/>
                    <a:pt x="14438" y="38542"/>
                  </a:cubicBezTo>
                  <a:cubicBezTo>
                    <a:pt x="12471" y="40069"/>
                    <a:pt x="13224" y="42476"/>
                    <a:pt x="13266" y="42580"/>
                  </a:cubicBezTo>
                  <a:cubicBezTo>
                    <a:pt x="13329" y="42789"/>
                    <a:pt x="13224" y="43020"/>
                    <a:pt x="13015" y="43082"/>
                  </a:cubicBezTo>
                  <a:cubicBezTo>
                    <a:pt x="12973" y="43082"/>
                    <a:pt x="12931" y="43103"/>
                    <a:pt x="12889" y="43103"/>
                  </a:cubicBezTo>
                  <a:cubicBezTo>
                    <a:pt x="12722" y="43103"/>
                    <a:pt x="12576" y="42999"/>
                    <a:pt x="12513" y="42831"/>
                  </a:cubicBezTo>
                  <a:cubicBezTo>
                    <a:pt x="12513" y="42789"/>
                    <a:pt x="11529" y="39776"/>
                    <a:pt x="13957" y="37914"/>
                  </a:cubicBezTo>
                  <a:cubicBezTo>
                    <a:pt x="14031" y="37865"/>
                    <a:pt x="14115" y="37841"/>
                    <a:pt x="14197" y="37841"/>
                  </a:cubicBezTo>
                  <a:close/>
                  <a:moveTo>
                    <a:pt x="53460" y="1"/>
                  </a:moveTo>
                  <a:cubicBezTo>
                    <a:pt x="52937" y="1"/>
                    <a:pt x="52414" y="84"/>
                    <a:pt x="51912" y="273"/>
                  </a:cubicBezTo>
                  <a:cubicBezTo>
                    <a:pt x="51766" y="315"/>
                    <a:pt x="51640" y="377"/>
                    <a:pt x="51494" y="419"/>
                  </a:cubicBezTo>
                  <a:cubicBezTo>
                    <a:pt x="51452" y="524"/>
                    <a:pt x="51368" y="587"/>
                    <a:pt x="51242" y="607"/>
                  </a:cubicBezTo>
                  <a:cubicBezTo>
                    <a:pt x="51180" y="628"/>
                    <a:pt x="44421" y="2260"/>
                    <a:pt x="41136" y="7575"/>
                  </a:cubicBezTo>
                  <a:cubicBezTo>
                    <a:pt x="41827" y="7847"/>
                    <a:pt x="42559" y="8286"/>
                    <a:pt x="43208" y="8998"/>
                  </a:cubicBezTo>
                  <a:cubicBezTo>
                    <a:pt x="43354" y="9144"/>
                    <a:pt x="43333" y="9395"/>
                    <a:pt x="43187" y="9542"/>
                  </a:cubicBezTo>
                  <a:cubicBezTo>
                    <a:pt x="43103" y="9626"/>
                    <a:pt x="43019" y="9646"/>
                    <a:pt x="42915" y="9646"/>
                  </a:cubicBezTo>
                  <a:cubicBezTo>
                    <a:pt x="42810" y="9646"/>
                    <a:pt x="42706" y="9605"/>
                    <a:pt x="42622" y="9521"/>
                  </a:cubicBezTo>
                  <a:cubicBezTo>
                    <a:pt x="41994" y="8851"/>
                    <a:pt x="41304" y="8454"/>
                    <a:pt x="40634" y="8224"/>
                  </a:cubicBezTo>
                  <a:cubicBezTo>
                    <a:pt x="40592" y="8245"/>
                    <a:pt x="40550" y="8245"/>
                    <a:pt x="40509" y="8245"/>
                  </a:cubicBezTo>
                  <a:cubicBezTo>
                    <a:pt x="40446" y="8245"/>
                    <a:pt x="40383" y="8224"/>
                    <a:pt x="40320" y="8203"/>
                  </a:cubicBezTo>
                  <a:cubicBezTo>
                    <a:pt x="40278" y="8182"/>
                    <a:pt x="40237" y="8140"/>
                    <a:pt x="40216" y="8098"/>
                  </a:cubicBezTo>
                  <a:cubicBezTo>
                    <a:pt x="39766" y="7990"/>
                    <a:pt x="39332" y="7951"/>
                    <a:pt x="38939" y="7951"/>
                  </a:cubicBezTo>
                  <a:cubicBezTo>
                    <a:pt x="37961" y="7951"/>
                    <a:pt x="37241" y="8194"/>
                    <a:pt x="37182" y="8224"/>
                  </a:cubicBezTo>
                  <a:cubicBezTo>
                    <a:pt x="37136" y="8237"/>
                    <a:pt x="37090" y="8244"/>
                    <a:pt x="37044" y="8244"/>
                  </a:cubicBezTo>
                  <a:cubicBezTo>
                    <a:pt x="36880" y="8244"/>
                    <a:pt x="36729" y="8157"/>
                    <a:pt x="36680" y="7993"/>
                  </a:cubicBezTo>
                  <a:cubicBezTo>
                    <a:pt x="36596" y="7784"/>
                    <a:pt x="36701" y="7554"/>
                    <a:pt x="36910" y="7491"/>
                  </a:cubicBezTo>
                  <a:cubicBezTo>
                    <a:pt x="36986" y="7461"/>
                    <a:pt x="37821" y="7167"/>
                    <a:pt x="38960" y="7167"/>
                  </a:cubicBezTo>
                  <a:cubicBezTo>
                    <a:pt x="39392" y="7167"/>
                    <a:pt x="39868" y="7209"/>
                    <a:pt x="40362" y="7324"/>
                  </a:cubicBezTo>
                  <a:cubicBezTo>
                    <a:pt x="41806" y="4897"/>
                    <a:pt x="43877" y="3202"/>
                    <a:pt x="45823" y="2030"/>
                  </a:cubicBezTo>
                  <a:lnTo>
                    <a:pt x="45823" y="2030"/>
                  </a:lnTo>
                  <a:cubicBezTo>
                    <a:pt x="44547" y="2239"/>
                    <a:pt x="43166" y="2344"/>
                    <a:pt x="41450" y="2344"/>
                  </a:cubicBezTo>
                  <a:cubicBezTo>
                    <a:pt x="40927" y="2344"/>
                    <a:pt x="40362" y="2344"/>
                    <a:pt x="39755" y="2323"/>
                  </a:cubicBezTo>
                  <a:lnTo>
                    <a:pt x="39504" y="2323"/>
                  </a:lnTo>
                  <a:cubicBezTo>
                    <a:pt x="35654" y="2323"/>
                    <a:pt x="34252" y="4499"/>
                    <a:pt x="34190" y="4583"/>
                  </a:cubicBezTo>
                  <a:cubicBezTo>
                    <a:pt x="33893" y="5054"/>
                    <a:pt x="33377" y="5351"/>
                    <a:pt x="32838" y="5351"/>
                  </a:cubicBezTo>
                  <a:cubicBezTo>
                    <a:pt x="32731" y="5351"/>
                    <a:pt x="32623" y="5339"/>
                    <a:pt x="32516" y="5315"/>
                  </a:cubicBezTo>
                  <a:cubicBezTo>
                    <a:pt x="32495" y="5315"/>
                    <a:pt x="31281" y="5064"/>
                    <a:pt x="29607" y="5064"/>
                  </a:cubicBezTo>
                  <a:cubicBezTo>
                    <a:pt x="27138" y="5064"/>
                    <a:pt x="23770" y="5587"/>
                    <a:pt x="21677" y="8077"/>
                  </a:cubicBezTo>
                  <a:cubicBezTo>
                    <a:pt x="18288" y="12115"/>
                    <a:pt x="19355" y="14689"/>
                    <a:pt x="19397" y="14815"/>
                  </a:cubicBezTo>
                  <a:cubicBezTo>
                    <a:pt x="19564" y="15170"/>
                    <a:pt x="19585" y="15610"/>
                    <a:pt x="19439" y="16007"/>
                  </a:cubicBezTo>
                  <a:cubicBezTo>
                    <a:pt x="21489" y="16488"/>
                    <a:pt x="24125" y="17514"/>
                    <a:pt x="26071" y="19836"/>
                  </a:cubicBezTo>
                  <a:cubicBezTo>
                    <a:pt x="26218" y="19983"/>
                    <a:pt x="26197" y="20234"/>
                    <a:pt x="26029" y="20380"/>
                  </a:cubicBezTo>
                  <a:cubicBezTo>
                    <a:pt x="25946" y="20443"/>
                    <a:pt x="25862" y="20464"/>
                    <a:pt x="25778" y="20464"/>
                  </a:cubicBezTo>
                  <a:cubicBezTo>
                    <a:pt x="25674" y="20464"/>
                    <a:pt x="25548" y="20422"/>
                    <a:pt x="25485" y="20338"/>
                  </a:cubicBezTo>
                  <a:cubicBezTo>
                    <a:pt x="23581" y="18079"/>
                    <a:pt x="20924" y="17116"/>
                    <a:pt x="18936" y="16698"/>
                  </a:cubicBezTo>
                  <a:cubicBezTo>
                    <a:pt x="18727" y="16886"/>
                    <a:pt x="18476" y="16991"/>
                    <a:pt x="18225" y="17032"/>
                  </a:cubicBezTo>
                  <a:cubicBezTo>
                    <a:pt x="18162" y="17053"/>
                    <a:pt x="12555" y="18016"/>
                    <a:pt x="11048" y="22431"/>
                  </a:cubicBezTo>
                  <a:cubicBezTo>
                    <a:pt x="9437" y="27160"/>
                    <a:pt x="9542" y="28833"/>
                    <a:pt x="9542" y="28854"/>
                  </a:cubicBezTo>
                  <a:cubicBezTo>
                    <a:pt x="9604" y="29273"/>
                    <a:pt x="9500" y="29670"/>
                    <a:pt x="9228" y="30005"/>
                  </a:cubicBezTo>
                  <a:cubicBezTo>
                    <a:pt x="9897" y="30068"/>
                    <a:pt x="10567" y="30256"/>
                    <a:pt x="11069" y="30633"/>
                  </a:cubicBezTo>
                  <a:cubicBezTo>
                    <a:pt x="11425" y="30277"/>
                    <a:pt x="11927" y="29900"/>
                    <a:pt x="12576" y="29587"/>
                  </a:cubicBezTo>
                  <a:cubicBezTo>
                    <a:pt x="12631" y="29565"/>
                    <a:pt x="12687" y="29554"/>
                    <a:pt x="12742" y="29554"/>
                  </a:cubicBezTo>
                  <a:cubicBezTo>
                    <a:pt x="12897" y="29554"/>
                    <a:pt x="13042" y="29636"/>
                    <a:pt x="13120" y="29775"/>
                  </a:cubicBezTo>
                  <a:cubicBezTo>
                    <a:pt x="13203" y="29963"/>
                    <a:pt x="13120" y="30214"/>
                    <a:pt x="12931" y="30298"/>
                  </a:cubicBezTo>
                  <a:cubicBezTo>
                    <a:pt x="10546" y="31449"/>
                    <a:pt x="11027" y="33060"/>
                    <a:pt x="11027" y="33060"/>
                  </a:cubicBezTo>
                  <a:cubicBezTo>
                    <a:pt x="11090" y="33269"/>
                    <a:pt x="10985" y="33499"/>
                    <a:pt x="10776" y="33562"/>
                  </a:cubicBezTo>
                  <a:cubicBezTo>
                    <a:pt x="10734" y="33583"/>
                    <a:pt x="10692" y="33583"/>
                    <a:pt x="10651" y="33583"/>
                  </a:cubicBezTo>
                  <a:cubicBezTo>
                    <a:pt x="10483" y="33583"/>
                    <a:pt x="10337" y="33478"/>
                    <a:pt x="10274" y="33311"/>
                  </a:cubicBezTo>
                  <a:cubicBezTo>
                    <a:pt x="10274" y="33290"/>
                    <a:pt x="9981" y="32328"/>
                    <a:pt x="10609" y="31281"/>
                  </a:cubicBezTo>
                  <a:cubicBezTo>
                    <a:pt x="10060" y="30867"/>
                    <a:pt x="9157" y="30751"/>
                    <a:pt x="8358" y="30751"/>
                  </a:cubicBezTo>
                  <a:cubicBezTo>
                    <a:pt x="7785" y="30751"/>
                    <a:pt x="7265" y="30811"/>
                    <a:pt x="6968" y="30863"/>
                  </a:cubicBezTo>
                  <a:lnTo>
                    <a:pt x="6843" y="30863"/>
                  </a:lnTo>
                  <a:cubicBezTo>
                    <a:pt x="5964" y="31219"/>
                    <a:pt x="4938" y="32097"/>
                    <a:pt x="4834" y="34148"/>
                  </a:cubicBezTo>
                  <a:cubicBezTo>
                    <a:pt x="5273" y="35780"/>
                    <a:pt x="6089" y="37768"/>
                    <a:pt x="7638" y="39107"/>
                  </a:cubicBezTo>
                  <a:cubicBezTo>
                    <a:pt x="7805" y="39274"/>
                    <a:pt x="7805" y="39504"/>
                    <a:pt x="7679" y="39672"/>
                  </a:cubicBezTo>
                  <a:cubicBezTo>
                    <a:pt x="7596" y="39756"/>
                    <a:pt x="7491" y="39818"/>
                    <a:pt x="7366" y="39818"/>
                  </a:cubicBezTo>
                  <a:cubicBezTo>
                    <a:pt x="7282" y="39818"/>
                    <a:pt x="7177" y="39776"/>
                    <a:pt x="7115" y="39714"/>
                  </a:cubicBezTo>
                  <a:cubicBezTo>
                    <a:pt x="5880" y="38626"/>
                    <a:pt x="5064" y="37203"/>
                    <a:pt x="4562" y="35864"/>
                  </a:cubicBezTo>
                  <a:cubicBezTo>
                    <a:pt x="3976" y="36889"/>
                    <a:pt x="0" y="44484"/>
                    <a:pt x="2553" y="49339"/>
                  </a:cubicBezTo>
                  <a:cubicBezTo>
                    <a:pt x="4813" y="53691"/>
                    <a:pt x="8433" y="54025"/>
                    <a:pt x="9479" y="54025"/>
                  </a:cubicBezTo>
                  <a:lnTo>
                    <a:pt x="9688" y="54025"/>
                  </a:lnTo>
                  <a:cubicBezTo>
                    <a:pt x="9740" y="54020"/>
                    <a:pt x="9791" y="54018"/>
                    <a:pt x="9841" y="54018"/>
                  </a:cubicBezTo>
                  <a:cubicBezTo>
                    <a:pt x="9992" y="54018"/>
                    <a:pt x="10133" y="54041"/>
                    <a:pt x="10274" y="54088"/>
                  </a:cubicBezTo>
                  <a:cubicBezTo>
                    <a:pt x="11634" y="53021"/>
                    <a:pt x="13057" y="50992"/>
                    <a:pt x="12576" y="47121"/>
                  </a:cubicBezTo>
                  <a:cubicBezTo>
                    <a:pt x="11236" y="46493"/>
                    <a:pt x="10692" y="45300"/>
                    <a:pt x="10692" y="45300"/>
                  </a:cubicBezTo>
                  <a:cubicBezTo>
                    <a:pt x="10609" y="45091"/>
                    <a:pt x="10692" y="44861"/>
                    <a:pt x="10902" y="44777"/>
                  </a:cubicBezTo>
                  <a:cubicBezTo>
                    <a:pt x="10950" y="44756"/>
                    <a:pt x="11002" y="44745"/>
                    <a:pt x="11053" y="44745"/>
                  </a:cubicBezTo>
                  <a:cubicBezTo>
                    <a:pt x="11201" y="44745"/>
                    <a:pt x="11347" y="44831"/>
                    <a:pt x="11425" y="44986"/>
                  </a:cubicBezTo>
                  <a:cubicBezTo>
                    <a:pt x="11446" y="45049"/>
                    <a:pt x="11885" y="46033"/>
                    <a:pt x="13057" y="46493"/>
                  </a:cubicBezTo>
                  <a:lnTo>
                    <a:pt x="13078" y="46493"/>
                  </a:lnTo>
                  <a:cubicBezTo>
                    <a:pt x="13439" y="46642"/>
                    <a:pt x="13867" y="46732"/>
                    <a:pt x="14370" y="46732"/>
                  </a:cubicBezTo>
                  <a:cubicBezTo>
                    <a:pt x="14712" y="46732"/>
                    <a:pt x="15090" y="46691"/>
                    <a:pt x="15505" y="46598"/>
                  </a:cubicBezTo>
                  <a:cubicBezTo>
                    <a:pt x="15538" y="46588"/>
                    <a:pt x="15571" y="46583"/>
                    <a:pt x="15604" y="46583"/>
                  </a:cubicBezTo>
                  <a:cubicBezTo>
                    <a:pt x="15777" y="46583"/>
                    <a:pt x="15933" y="46714"/>
                    <a:pt x="15986" y="46890"/>
                  </a:cubicBezTo>
                  <a:cubicBezTo>
                    <a:pt x="16028" y="47100"/>
                    <a:pt x="15902" y="47309"/>
                    <a:pt x="15672" y="47351"/>
                  </a:cubicBezTo>
                  <a:cubicBezTo>
                    <a:pt x="15212" y="47476"/>
                    <a:pt x="14773" y="47518"/>
                    <a:pt x="14375" y="47518"/>
                  </a:cubicBezTo>
                  <a:cubicBezTo>
                    <a:pt x="14019" y="47518"/>
                    <a:pt x="13685" y="47476"/>
                    <a:pt x="13392" y="47414"/>
                  </a:cubicBezTo>
                  <a:lnTo>
                    <a:pt x="13392" y="47414"/>
                  </a:lnTo>
                  <a:cubicBezTo>
                    <a:pt x="13768" y="51159"/>
                    <a:pt x="12387" y="53293"/>
                    <a:pt x="10964" y="54507"/>
                  </a:cubicBezTo>
                  <a:cubicBezTo>
                    <a:pt x="11174" y="54695"/>
                    <a:pt x="11299" y="54967"/>
                    <a:pt x="11362" y="55260"/>
                  </a:cubicBezTo>
                  <a:cubicBezTo>
                    <a:pt x="11425" y="55448"/>
                    <a:pt x="11906" y="57248"/>
                    <a:pt x="13894" y="57582"/>
                  </a:cubicBezTo>
                  <a:cubicBezTo>
                    <a:pt x="14312" y="57645"/>
                    <a:pt x="14773" y="57687"/>
                    <a:pt x="15254" y="57687"/>
                  </a:cubicBezTo>
                  <a:cubicBezTo>
                    <a:pt x="17660" y="57687"/>
                    <a:pt x="20087" y="56871"/>
                    <a:pt x="20108" y="56850"/>
                  </a:cubicBezTo>
                  <a:cubicBezTo>
                    <a:pt x="20265" y="56803"/>
                    <a:pt x="20422" y="56779"/>
                    <a:pt x="20588" y="56779"/>
                  </a:cubicBezTo>
                  <a:cubicBezTo>
                    <a:pt x="20643" y="56779"/>
                    <a:pt x="20699" y="56782"/>
                    <a:pt x="20757" y="56787"/>
                  </a:cubicBezTo>
                  <a:cubicBezTo>
                    <a:pt x="19522" y="52770"/>
                    <a:pt x="19229" y="46953"/>
                    <a:pt x="24251" y="41325"/>
                  </a:cubicBezTo>
                  <a:cubicBezTo>
                    <a:pt x="23581" y="40132"/>
                    <a:pt x="22493" y="37203"/>
                    <a:pt x="24523" y="32390"/>
                  </a:cubicBezTo>
                  <a:cubicBezTo>
                    <a:pt x="26678" y="27306"/>
                    <a:pt x="31407" y="25883"/>
                    <a:pt x="32872" y="25569"/>
                  </a:cubicBezTo>
                  <a:cubicBezTo>
                    <a:pt x="33604" y="24084"/>
                    <a:pt x="36429" y="18916"/>
                    <a:pt x="40885" y="18037"/>
                  </a:cubicBezTo>
                  <a:cubicBezTo>
                    <a:pt x="40530" y="17388"/>
                    <a:pt x="39442" y="15986"/>
                    <a:pt x="37035" y="15421"/>
                  </a:cubicBezTo>
                  <a:cubicBezTo>
                    <a:pt x="36826" y="15380"/>
                    <a:pt x="36701" y="15170"/>
                    <a:pt x="36742" y="14961"/>
                  </a:cubicBezTo>
                  <a:cubicBezTo>
                    <a:pt x="36778" y="14785"/>
                    <a:pt x="36946" y="14653"/>
                    <a:pt x="37123" y="14653"/>
                  </a:cubicBezTo>
                  <a:cubicBezTo>
                    <a:pt x="37157" y="14653"/>
                    <a:pt x="37190" y="14658"/>
                    <a:pt x="37224" y="14668"/>
                  </a:cubicBezTo>
                  <a:cubicBezTo>
                    <a:pt x="39609" y="15212"/>
                    <a:pt x="40843" y="16551"/>
                    <a:pt x="41387" y="17367"/>
                  </a:cubicBezTo>
                  <a:cubicBezTo>
                    <a:pt x="42392" y="15568"/>
                    <a:pt x="44882" y="12157"/>
                    <a:pt x="49234" y="11969"/>
                  </a:cubicBezTo>
                  <a:cubicBezTo>
                    <a:pt x="49569" y="10902"/>
                    <a:pt x="50573" y="8642"/>
                    <a:pt x="53272" y="6215"/>
                  </a:cubicBezTo>
                  <a:cubicBezTo>
                    <a:pt x="55134" y="4541"/>
                    <a:pt x="57352" y="3579"/>
                    <a:pt x="59528" y="3118"/>
                  </a:cubicBezTo>
                  <a:lnTo>
                    <a:pt x="59424" y="3014"/>
                  </a:lnTo>
                  <a:cubicBezTo>
                    <a:pt x="59403" y="2972"/>
                    <a:pt x="56599" y="1"/>
                    <a:pt x="53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8" name="Google Shape;2228;p112"/>
          <p:cNvSpPr txBox="1">
            <a:spLocks noGrp="1"/>
          </p:cNvSpPr>
          <p:nvPr>
            <p:ph type="ctrTitle"/>
          </p:nvPr>
        </p:nvSpPr>
        <p:spPr>
          <a:xfrm>
            <a:off x="715050" y="555171"/>
            <a:ext cx="7713900" cy="5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Methodology</a:t>
            </a:r>
            <a:endParaRPr dirty="0"/>
          </a:p>
        </p:txBody>
      </p:sp>
      <p:sp>
        <p:nvSpPr>
          <p:cNvPr id="2230" name="Google Shape;2230;p112"/>
          <p:cNvSpPr/>
          <p:nvPr/>
        </p:nvSpPr>
        <p:spPr>
          <a:xfrm>
            <a:off x="521094" y="555171"/>
            <a:ext cx="639874" cy="557853"/>
          </a:xfrm>
          <a:custGeom>
            <a:avLst/>
            <a:gdLst/>
            <a:ahLst/>
            <a:cxnLst/>
            <a:rect l="l" t="t" r="r" b="b"/>
            <a:pathLst>
              <a:path w="208768" h="180389" extrusionOk="0">
                <a:moveTo>
                  <a:pt x="57868" y="12233"/>
                </a:moveTo>
                <a:cubicBezTo>
                  <a:pt x="74993" y="12233"/>
                  <a:pt x="90357" y="21562"/>
                  <a:pt x="98284" y="36665"/>
                </a:cubicBezTo>
                <a:lnTo>
                  <a:pt x="98284" y="166721"/>
                </a:lnTo>
                <a:cubicBezTo>
                  <a:pt x="87389" y="162480"/>
                  <a:pt x="68828" y="149269"/>
                  <a:pt x="50854" y="130089"/>
                </a:cubicBezTo>
                <a:cubicBezTo>
                  <a:pt x="26650" y="104319"/>
                  <a:pt x="12232" y="77310"/>
                  <a:pt x="12232" y="57836"/>
                </a:cubicBezTo>
                <a:cubicBezTo>
                  <a:pt x="12232" y="32686"/>
                  <a:pt x="32685" y="12233"/>
                  <a:pt x="57868" y="12233"/>
                </a:cubicBezTo>
                <a:close/>
                <a:moveTo>
                  <a:pt x="137003" y="12298"/>
                </a:moveTo>
                <a:cubicBezTo>
                  <a:pt x="144441" y="12298"/>
                  <a:pt x="151682" y="15397"/>
                  <a:pt x="156804" y="20779"/>
                </a:cubicBezTo>
                <a:cubicBezTo>
                  <a:pt x="164893" y="29261"/>
                  <a:pt x="166557" y="42798"/>
                  <a:pt x="160588" y="52910"/>
                </a:cubicBezTo>
                <a:cubicBezTo>
                  <a:pt x="157750" y="48637"/>
                  <a:pt x="153672" y="45212"/>
                  <a:pt x="148779" y="43222"/>
                </a:cubicBezTo>
                <a:cubicBezTo>
                  <a:pt x="148023" y="42915"/>
                  <a:pt x="147243" y="42769"/>
                  <a:pt x="146475" y="42769"/>
                </a:cubicBezTo>
                <a:cubicBezTo>
                  <a:pt x="144064" y="42769"/>
                  <a:pt x="141785" y="44206"/>
                  <a:pt x="140820" y="46582"/>
                </a:cubicBezTo>
                <a:cubicBezTo>
                  <a:pt x="139548" y="49713"/>
                  <a:pt x="141048" y="53269"/>
                  <a:pt x="144180" y="54541"/>
                </a:cubicBezTo>
                <a:cubicBezTo>
                  <a:pt x="148714" y="56400"/>
                  <a:pt x="151911" y="60543"/>
                  <a:pt x="152530" y="65403"/>
                </a:cubicBezTo>
                <a:cubicBezTo>
                  <a:pt x="152935" y="68508"/>
                  <a:pt x="155775" y="70652"/>
                  <a:pt x="158758" y="70652"/>
                </a:cubicBezTo>
                <a:cubicBezTo>
                  <a:pt x="159379" y="70652"/>
                  <a:pt x="160007" y="70559"/>
                  <a:pt x="160620" y="70362"/>
                </a:cubicBezTo>
                <a:cubicBezTo>
                  <a:pt x="161762" y="69970"/>
                  <a:pt x="162577" y="69220"/>
                  <a:pt x="163458" y="68437"/>
                </a:cubicBezTo>
                <a:cubicBezTo>
                  <a:pt x="169721" y="62859"/>
                  <a:pt x="173962" y="55454"/>
                  <a:pt x="175691" y="47397"/>
                </a:cubicBezTo>
                <a:cubicBezTo>
                  <a:pt x="180845" y="51344"/>
                  <a:pt x="184107" y="57542"/>
                  <a:pt x="184107" y="64294"/>
                </a:cubicBezTo>
                <a:cubicBezTo>
                  <a:pt x="184107" y="67002"/>
                  <a:pt x="183617" y="69611"/>
                  <a:pt x="182639" y="72058"/>
                </a:cubicBezTo>
                <a:cubicBezTo>
                  <a:pt x="181497" y="74961"/>
                  <a:pt x="182704" y="78223"/>
                  <a:pt x="185411" y="79691"/>
                </a:cubicBezTo>
                <a:cubicBezTo>
                  <a:pt x="192261" y="83410"/>
                  <a:pt x="196535" y="90553"/>
                  <a:pt x="196535" y="98350"/>
                </a:cubicBezTo>
                <a:cubicBezTo>
                  <a:pt x="196535" y="108592"/>
                  <a:pt x="189228" y="117171"/>
                  <a:pt x="179540" y="119128"/>
                </a:cubicBezTo>
                <a:cubicBezTo>
                  <a:pt x="179572" y="118248"/>
                  <a:pt x="179605" y="117367"/>
                  <a:pt x="179605" y="116486"/>
                </a:cubicBezTo>
                <a:cubicBezTo>
                  <a:pt x="179605" y="104254"/>
                  <a:pt x="173766" y="92543"/>
                  <a:pt x="163980" y="85204"/>
                </a:cubicBezTo>
                <a:cubicBezTo>
                  <a:pt x="162872" y="84376"/>
                  <a:pt x="161578" y="83975"/>
                  <a:pt x="160298" y="83975"/>
                </a:cubicBezTo>
                <a:cubicBezTo>
                  <a:pt x="158449" y="83975"/>
                  <a:pt x="156628" y="84811"/>
                  <a:pt x="155434" y="86411"/>
                </a:cubicBezTo>
                <a:cubicBezTo>
                  <a:pt x="153411" y="89118"/>
                  <a:pt x="153933" y="92967"/>
                  <a:pt x="156641" y="94990"/>
                </a:cubicBezTo>
                <a:cubicBezTo>
                  <a:pt x="163360" y="100046"/>
                  <a:pt x="167373" y="108070"/>
                  <a:pt x="167373" y="116486"/>
                </a:cubicBezTo>
                <a:cubicBezTo>
                  <a:pt x="167373" y="122064"/>
                  <a:pt x="165807" y="127805"/>
                  <a:pt x="162480" y="132372"/>
                </a:cubicBezTo>
                <a:cubicBezTo>
                  <a:pt x="161142" y="134199"/>
                  <a:pt x="159642" y="135634"/>
                  <a:pt x="157782" y="136906"/>
                </a:cubicBezTo>
                <a:cubicBezTo>
                  <a:pt x="157521" y="137069"/>
                  <a:pt x="154031" y="139157"/>
                  <a:pt x="154031" y="139222"/>
                </a:cubicBezTo>
                <a:cubicBezTo>
                  <a:pt x="152694" y="133775"/>
                  <a:pt x="149986" y="128719"/>
                  <a:pt x="146170" y="124576"/>
                </a:cubicBezTo>
                <a:cubicBezTo>
                  <a:pt x="148681" y="123826"/>
                  <a:pt x="150508" y="121510"/>
                  <a:pt x="150508" y="118737"/>
                </a:cubicBezTo>
                <a:cubicBezTo>
                  <a:pt x="150508" y="115344"/>
                  <a:pt x="147801" y="112604"/>
                  <a:pt x="144408" y="112604"/>
                </a:cubicBezTo>
                <a:cubicBezTo>
                  <a:pt x="134329" y="112604"/>
                  <a:pt x="125652" y="119455"/>
                  <a:pt x="123270" y="129241"/>
                </a:cubicBezTo>
                <a:cubicBezTo>
                  <a:pt x="122455" y="132503"/>
                  <a:pt x="124477" y="135830"/>
                  <a:pt x="127772" y="136613"/>
                </a:cubicBezTo>
                <a:cubicBezTo>
                  <a:pt x="128261" y="136743"/>
                  <a:pt x="128751" y="136776"/>
                  <a:pt x="129207" y="136776"/>
                </a:cubicBezTo>
                <a:cubicBezTo>
                  <a:pt x="131980" y="136776"/>
                  <a:pt x="134459" y="134916"/>
                  <a:pt x="135144" y="132111"/>
                </a:cubicBezTo>
                <a:cubicBezTo>
                  <a:pt x="135242" y="131720"/>
                  <a:pt x="135372" y="131328"/>
                  <a:pt x="135536" y="130969"/>
                </a:cubicBezTo>
                <a:cubicBezTo>
                  <a:pt x="135764" y="131393"/>
                  <a:pt x="136090" y="131785"/>
                  <a:pt x="136449" y="132144"/>
                </a:cubicBezTo>
                <a:cubicBezTo>
                  <a:pt x="140265" y="135862"/>
                  <a:pt x="142549" y="140951"/>
                  <a:pt x="142777" y="146235"/>
                </a:cubicBezTo>
                <a:cubicBezTo>
                  <a:pt x="142745" y="146496"/>
                  <a:pt x="142712" y="146757"/>
                  <a:pt x="142712" y="147018"/>
                </a:cubicBezTo>
                <a:lnTo>
                  <a:pt x="142712" y="147279"/>
                </a:lnTo>
                <a:cubicBezTo>
                  <a:pt x="142712" y="158729"/>
                  <a:pt x="133383" y="168058"/>
                  <a:pt x="121933" y="168058"/>
                </a:cubicBezTo>
                <a:cubicBezTo>
                  <a:pt x="117823" y="168058"/>
                  <a:pt x="113876" y="166884"/>
                  <a:pt x="110516" y="164666"/>
                </a:cubicBezTo>
                <a:cubicBezTo>
                  <a:pt x="110516" y="164666"/>
                  <a:pt x="110516" y="32947"/>
                  <a:pt x="110581" y="32621"/>
                </a:cubicBezTo>
                <a:cubicBezTo>
                  <a:pt x="113745" y="20682"/>
                  <a:pt x="124608" y="12298"/>
                  <a:pt x="137003" y="12298"/>
                </a:cubicBezTo>
                <a:close/>
                <a:moveTo>
                  <a:pt x="57868" y="1"/>
                </a:moveTo>
                <a:cubicBezTo>
                  <a:pt x="25965" y="1"/>
                  <a:pt x="0" y="25966"/>
                  <a:pt x="0" y="57836"/>
                </a:cubicBezTo>
                <a:cubicBezTo>
                  <a:pt x="0" y="90292"/>
                  <a:pt x="29325" y="125033"/>
                  <a:pt x="41917" y="138472"/>
                </a:cubicBezTo>
                <a:cubicBezTo>
                  <a:pt x="52681" y="149922"/>
                  <a:pt x="64620" y="160393"/>
                  <a:pt x="75580" y="167960"/>
                </a:cubicBezTo>
                <a:cubicBezTo>
                  <a:pt x="87552" y="176213"/>
                  <a:pt x="97240" y="180388"/>
                  <a:pt x="104384" y="180388"/>
                </a:cubicBezTo>
                <a:cubicBezTo>
                  <a:pt x="106341" y="180388"/>
                  <a:pt x="108233" y="179410"/>
                  <a:pt x="109342" y="177812"/>
                </a:cubicBezTo>
                <a:cubicBezTo>
                  <a:pt x="113321" y="179443"/>
                  <a:pt x="117562" y="180291"/>
                  <a:pt x="121933" y="180291"/>
                </a:cubicBezTo>
                <a:cubicBezTo>
                  <a:pt x="138537" y="180291"/>
                  <a:pt x="152335" y="167993"/>
                  <a:pt x="154618" y="151977"/>
                </a:cubicBezTo>
                <a:cubicBezTo>
                  <a:pt x="164730" y="149106"/>
                  <a:pt x="172918" y="141603"/>
                  <a:pt x="176669" y="131752"/>
                </a:cubicBezTo>
                <a:cubicBezTo>
                  <a:pt x="194480" y="131067"/>
                  <a:pt x="208767" y="116356"/>
                  <a:pt x="208767" y="98350"/>
                </a:cubicBezTo>
                <a:cubicBezTo>
                  <a:pt x="208767" y="87781"/>
                  <a:pt x="203809" y="77962"/>
                  <a:pt x="195523" y="71699"/>
                </a:cubicBezTo>
                <a:cubicBezTo>
                  <a:pt x="196045" y="69285"/>
                  <a:pt x="196339" y="66806"/>
                  <a:pt x="196339" y="64294"/>
                </a:cubicBezTo>
                <a:cubicBezTo>
                  <a:pt x="196339" y="50888"/>
                  <a:pt x="188184" y="38786"/>
                  <a:pt x="176082" y="33566"/>
                </a:cubicBezTo>
                <a:cubicBezTo>
                  <a:pt x="173179" y="14484"/>
                  <a:pt x="156738" y="99"/>
                  <a:pt x="137003" y="99"/>
                </a:cubicBezTo>
                <a:cubicBezTo>
                  <a:pt x="122292" y="99"/>
                  <a:pt x="109048" y="8253"/>
                  <a:pt x="102231" y="20747"/>
                </a:cubicBezTo>
                <a:cubicBezTo>
                  <a:pt x="98447" y="16213"/>
                  <a:pt x="93978" y="12266"/>
                  <a:pt x="88922" y="9036"/>
                </a:cubicBezTo>
                <a:cubicBezTo>
                  <a:pt x="79658" y="3132"/>
                  <a:pt x="68893" y="1"/>
                  <a:pt x="57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1" name="Google Shape;2231;p112"/>
          <p:cNvGrpSpPr/>
          <p:nvPr/>
        </p:nvGrpSpPr>
        <p:grpSpPr>
          <a:xfrm>
            <a:off x="7894074" y="509339"/>
            <a:ext cx="446313" cy="557932"/>
            <a:chOff x="1703550" y="238125"/>
            <a:chExt cx="4186800" cy="5219200"/>
          </a:xfrm>
        </p:grpSpPr>
        <p:sp>
          <p:nvSpPr>
            <p:cNvPr id="2232" name="Google Shape;2232;p112"/>
            <p:cNvSpPr/>
            <p:nvPr/>
          </p:nvSpPr>
          <p:spPr>
            <a:xfrm>
              <a:off x="1703550" y="238125"/>
              <a:ext cx="4186800" cy="5219200"/>
            </a:xfrm>
            <a:custGeom>
              <a:avLst/>
              <a:gdLst/>
              <a:ahLst/>
              <a:cxnLst/>
              <a:rect l="l" t="t" r="r" b="b"/>
              <a:pathLst>
                <a:path w="167472" h="208768" extrusionOk="0">
                  <a:moveTo>
                    <a:pt x="93457" y="0"/>
                  </a:moveTo>
                  <a:cubicBezTo>
                    <a:pt x="73754" y="0"/>
                    <a:pt x="55194" y="7731"/>
                    <a:pt x="41167" y="21725"/>
                  </a:cubicBezTo>
                  <a:cubicBezTo>
                    <a:pt x="27173" y="35751"/>
                    <a:pt x="19442" y="54312"/>
                    <a:pt x="19442" y="74014"/>
                  </a:cubicBezTo>
                  <a:lnTo>
                    <a:pt x="19442" y="89313"/>
                  </a:lnTo>
                  <a:lnTo>
                    <a:pt x="1012" y="123923"/>
                  </a:lnTo>
                  <a:cubicBezTo>
                    <a:pt x="1" y="125815"/>
                    <a:pt x="34" y="128131"/>
                    <a:pt x="1143" y="129958"/>
                  </a:cubicBezTo>
                  <a:cubicBezTo>
                    <a:pt x="2252" y="131784"/>
                    <a:pt x="4241" y="132926"/>
                    <a:pt x="6394" y="132926"/>
                  </a:cubicBezTo>
                  <a:lnTo>
                    <a:pt x="19442" y="132926"/>
                  </a:lnTo>
                  <a:lnTo>
                    <a:pt x="19442" y="147996"/>
                  </a:lnTo>
                  <a:cubicBezTo>
                    <a:pt x="19442" y="169134"/>
                    <a:pt x="36633" y="186357"/>
                    <a:pt x="57771" y="186357"/>
                  </a:cubicBezTo>
                  <a:lnTo>
                    <a:pt x="80605" y="186357"/>
                  </a:lnTo>
                  <a:lnTo>
                    <a:pt x="80605" y="202667"/>
                  </a:lnTo>
                  <a:cubicBezTo>
                    <a:pt x="80605" y="206027"/>
                    <a:pt x="83345" y="208767"/>
                    <a:pt x="86704" y="208767"/>
                  </a:cubicBezTo>
                  <a:cubicBezTo>
                    <a:pt x="90097" y="208767"/>
                    <a:pt x="92837" y="206027"/>
                    <a:pt x="92837" y="202667"/>
                  </a:cubicBezTo>
                  <a:lnTo>
                    <a:pt x="92837" y="180225"/>
                  </a:lnTo>
                  <a:cubicBezTo>
                    <a:pt x="92837" y="176832"/>
                    <a:pt x="90097" y="174125"/>
                    <a:pt x="86704" y="174125"/>
                  </a:cubicBezTo>
                  <a:lnTo>
                    <a:pt x="57771" y="174125"/>
                  </a:lnTo>
                  <a:cubicBezTo>
                    <a:pt x="43385" y="174125"/>
                    <a:pt x="31675" y="162414"/>
                    <a:pt x="31675" y="147996"/>
                  </a:cubicBezTo>
                  <a:lnTo>
                    <a:pt x="31675" y="126826"/>
                  </a:lnTo>
                  <a:cubicBezTo>
                    <a:pt x="31675" y="123434"/>
                    <a:pt x="28935" y="120693"/>
                    <a:pt x="25542" y="120693"/>
                  </a:cubicBezTo>
                  <a:lnTo>
                    <a:pt x="16572" y="120693"/>
                  </a:lnTo>
                  <a:lnTo>
                    <a:pt x="30957" y="93717"/>
                  </a:lnTo>
                  <a:cubicBezTo>
                    <a:pt x="31414" y="92836"/>
                    <a:pt x="31675" y="91858"/>
                    <a:pt x="31675" y="90846"/>
                  </a:cubicBezTo>
                  <a:lnTo>
                    <a:pt x="31675" y="74014"/>
                  </a:lnTo>
                  <a:cubicBezTo>
                    <a:pt x="31675" y="39959"/>
                    <a:pt x="59402" y="12232"/>
                    <a:pt x="93457" y="12232"/>
                  </a:cubicBezTo>
                  <a:cubicBezTo>
                    <a:pt x="127512" y="12232"/>
                    <a:pt x="155239" y="39959"/>
                    <a:pt x="155239" y="74014"/>
                  </a:cubicBezTo>
                  <a:lnTo>
                    <a:pt x="155239" y="202635"/>
                  </a:lnTo>
                  <a:cubicBezTo>
                    <a:pt x="155239" y="206027"/>
                    <a:pt x="157946" y="208767"/>
                    <a:pt x="161339" y="208767"/>
                  </a:cubicBezTo>
                  <a:cubicBezTo>
                    <a:pt x="164731" y="208767"/>
                    <a:pt x="167471" y="206027"/>
                    <a:pt x="167471" y="202635"/>
                  </a:cubicBezTo>
                  <a:lnTo>
                    <a:pt x="167471" y="74014"/>
                  </a:lnTo>
                  <a:cubicBezTo>
                    <a:pt x="167471" y="54312"/>
                    <a:pt x="159740" y="35751"/>
                    <a:pt x="145714" y="21725"/>
                  </a:cubicBezTo>
                  <a:cubicBezTo>
                    <a:pt x="131720" y="7731"/>
                    <a:pt x="113127" y="0"/>
                    <a:pt x="93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12"/>
            <p:cNvSpPr/>
            <p:nvPr/>
          </p:nvSpPr>
          <p:spPr>
            <a:xfrm>
              <a:off x="2832200" y="850550"/>
              <a:ext cx="2420425" cy="1630200"/>
            </a:xfrm>
            <a:custGeom>
              <a:avLst/>
              <a:gdLst/>
              <a:ahLst/>
              <a:cxnLst/>
              <a:rect l="l" t="t" r="r" b="b"/>
              <a:pathLst>
                <a:path w="96817" h="65208" extrusionOk="0">
                  <a:moveTo>
                    <a:pt x="48409" y="12233"/>
                  </a:moveTo>
                  <a:cubicBezTo>
                    <a:pt x="56107" y="12233"/>
                    <a:pt x="62566" y="18496"/>
                    <a:pt x="62761" y="26227"/>
                  </a:cubicBezTo>
                  <a:cubicBezTo>
                    <a:pt x="62827" y="29521"/>
                    <a:pt x="65567" y="32196"/>
                    <a:pt x="68861" y="32196"/>
                  </a:cubicBezTo>
                  <a:lnTo>
                    <a:pt x="74178" y="32196"/>
                  </a:lnTo>
                  <a:cubicBezTo>
                    <a:pt x="79919" y="32196"/>
                    <a:pt x="84584" y="36828"/>
                    <a:pt x="84584" y="42569"/>
                  </a:cubicBezTo>
                  <a:cubicBezTo>
                    <a:pt x="84584" y="48311"/>
                    <a:pt x="79919" y="52975"/>
                    <a:pt x="74178" y="52975"/>
                  </a:cubicBezTo>
                  <a:lnTo>
                    <a:pt x="22606" y="52975"/>
                  </a:lnTo>
                  <a:cubicBezTo>
                    <a:pt x="16865" y="52975"/>
                    <a:pt x="12233" y="48311"/>
                    <a:pt x="12233" y="42569"/>
                  </a:cubicBezTo>
                  <a:cubicBezTo>
                    <a:pt x="12233" y="36828"/>
                    <a:pt x="16865" y="32196"/>
                    <a:pt x="22606" y="32196"/>
                  </a:cubicBezTo>
                  <a:lnTo>
                    <a:pt x="27923" y="32196"/>
                  </a:lnTo>
                  <a:cubicBezTo>
                    <a:pt x="31251" y="32196"/>
                    <a:pt x="33958" y="29521"/>
                    <a:pt x="34023" y="26227"/>
                  </a:cubicBezTo>
                  <a:cubicBezTo>
                    <a:pt x="34219" y="18496"/>
                    <a:pt x="40678" y="12233"/>
                    <a:pt x="48409" y="12233"/>
                  </a:cubicBezTo>
                  <a:close/>
                  <a:moveTo>
                    <a:pt x="48409" y="1"/>
                  </a:moveTo>
                  <a:cubicBezTo>
                    <a:pt x="41395" y="1"/>
                    <a:pt x="34806" y="2675"/>
                    <a:pt x="29815" y="7568"/>
                  </a:cubicBezTo>
                  <a:cubicBezTo>
                    <a:pt x="26292" y="10993"/>
                    <a:pt x="23813" y="15267"/>
                    <a:pt x="22639" y="19964"/>
                  </a:cubicBezTo>
                  <a:lnTo>
                    <a:pt x="22606" y="19964"/>
                  </a:lnTo>
                  <a:cubicBezTo>
                    <a:pt x="10146" y="19964"/>
                    <a:pt x="1" y="30109"/>
                    <a:pt x="1" y="42569"/>
                  </a:cubicBezTo>
                  <a:cubicBezTo>
                    <a:pt x="1" y="55063"/>
                    <a:pt x="10146" y="65208"/>
                    <a:pt x="22606" y="65208"/>
                  </a:cubicBezTo>
                  <a:lnTo>
                    <a:pt x="74178" y="65208"/>
                  </a:lnTo>
                  <a:cubicBezTo>
                    <a:pt x="86672" y="65208"/>
                    <a:pt x="96817" y="55063"/>
                    <a:pt x="96817" y="42569"/>
                  </a:cubicBezTo>
                  <a:cubicBezTo>
                    <a:pt x="96817" y="30109"/>
                    <a:pt x="86639" y="19964"/>
                    <a:pt x="74178" y="19964"/>
                  </a:cubicBezTo>
                  <a:lnTo>
                    <a:pt x="74146" y="19964"/>
                  </a:lnTo>
                  <a:cubicBezTo>
                    <a:pt x="72971" y="15267"/>
                    <a:pt x="70525" y="10993"/>
                    <a:pt x="66969" y="7568"/>
                  </a:cubicBezTo>
                  <a:cubicBezTo>
                    <a:pt x="61979" y="2675"/>
                    <a:pt x="55389" y="1"/>
                    <a:pt x="48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12"/>
            <p:cNvSpPr/>
            <p:nvPr/>
          </p:nvSpPr>
          <p:spPr>
            <a:xfrm>
              <a:off x="3277475" y="2786550"/>
              <a:ext cx="305825" cy="520300"/>
            </a:xfrm>
            <a:custGeom>
              <a:avLst/>
              <a:gdLst/>
              <a:ahLst/>
              <a:cxnLst/>
              <a:rect l="l" t="t" r="r" b="b"/>
              <a:pathLst>
                <a:path w="12233" h="20812" extrusionOk="0">
                  <a:moveTo>
                    <a:pt x="6133" y="0"/>
                  </a:moveTo>
                  <a:cubicBezTo>
                    <a:pt x="2740" y="0"/>
                    <a:pt x="0" y="2740"/>
                    <a:pt x="0" y="6133"/>
                  </a:cubicBezTo>
                  <a:lnTo>
                    <a:pt x="0" y="14679"/>
                  </a:lnTo>
                  <a:cubicBezTo>
                    <a:pt x="0" y="18071"/>
                    <a:pt x="2740" y="20812"/>
                    <a:pt x="6133" y="20812"/>
                  </a:cubicBezTo>
                  <a:cubicBezTo>
                    <a:pt x="9493" y="20812"/>
                    <a:pt x="12233" y="18071"/>
                    <a:pt x="12233" y="14679"/>
                  </a:cubicBezTo>
                  <a:lnTo>
                    <a:pt x="12233" y="6133"/>
                  </a:lnTo>
                  <a:cubicBezTo>
                    <a:pt x="12233" y="2740"/>
                    <a:pt x="9493" y="0"/>
                    <a:pt x="6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12"/>
            <p:cNvSpPr/>
            <p:nvPr/>
          </p:nvSpPr>
          <p:spPr>
            <a:xfrm>
              <a:off x="3889100" y="2786550"/>
              <a:ext cx="305825" cy="520300"/>
            </a:xfrm>
            <a:custGeom>
              <a:avLst/>
              <a:gdLst/>
              <a:ahLst/>
              <a:cxnLst/>
              <a:rect l="l" t="t" r="r" b="b"/>
              <a:pathLst>
                <a:path w="12233" h="20812" extrusionOk="0">
                  <a:moveTo>
                    <a:pt x="6133" y="0"/>
                  </a:moveTo>
                  <a:cubicBezTo>
                    <a:pt x="2740" y="0"/>
                    <a:pt x="0" y="2740"/>
                    <a:pt x="0" y="6133"/>
                  </a:cubicBezTo>
                  <a:lnTo>
                    <a:pt x="0" y="14679"/>
                  </a:lnTo>
                  <a:cubicBezTo>
                    <a:pt x="0" y="18071"/>
                    <a:pt x="2740" y="20812"/>
                    <a:pt x="6133" y="20812"/>
                  </a:cubicBezTo>
                  <a:cubicBezTo>
                    <a:pt x="9493" y="20812"/>
                    <a:pt x="12233" y="18071"/>
                    <a:pt x="12233" y="14679"/>
                  </a:cubicBezTo>
                  <a:lnTo>
                    <a:pt x="12233" y="6133"/>
                  </a:lnTo>
                  <a:cubicBezTo>
                    <a:pt x="12233" y="2740"/>
                    <a:pt x="9493" y="0"/>
                    <a:pt x="6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12"/>
            <p:cNvSpPr/>
            <p:nvPr/>
          </p:nvSpPr>
          <p:spPr>
            <a:xfrm>
              <a:off x="4500725" y="2786550"/>
              <a:ext cx="305825" cy="520300"/>
            </a:xfrm>
            <a:custGeom>
              <a:avLst/>
              <a:gdLst/>
              <a:ahLst/>
              <a:cxnLst/>
              <a:rect l="l" t="t" r="r" b="b"/>
              <a:pathLst>
                <a:path w="12233" h="20812" extrusionOk="0">
                  <a:moveTo>
                    <a:pt x="6133" y="0"/>
                  </a:moveTo>
                  <a:cubicBezTo>
                    <a:pt x="2740" y="0"/>
                    <a:pt x="0" y="2740"/>
                    <a:pt x="0" y="6133"/>
                  </a:cubicBezTo>
                  <a:lnTo>
                    <a:pt x="0" y="14679"/>
                  </a:lnTo>
                  <a:cubicBezTo>
                    <a:pt x="0" y="18071"/>
                    <a:pt x="2740" y="20812"/>
                    <a:pt x="6133" y="20812"/>
                  </a:cubicBezTo>
                  <a:cubicBezTo>
                    <a:pt x="9492" y="20812"/>
                    <a:pt x="12232" y="18071"/>
                    <a:pt x="12232" y="14679"/>
                  </a:cubicBezTo>
                  <a:lnTo>
                    <a:pt x="12232" y="6133"/>
                  </a:lnTo>
                  <a:cubicBezTo>
                    <a:pt x="12232" y="2740"/>
                    <a:pt x="9492" y="0"/>
                    <a:pt x="6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631ABA40-E638-5793-A4A4-EE15014FC398}"/>
              </a:ext>
            </a:extLst>
          </p:cNvPr>
          <p:cNvPicPr>
            <a:picLocks noChangeAspect="1"/>
          </p:cNvPicPr>
          <p:nvPr/>
        </p:nvPicPr>
        <p:blipFill>
          <a:blip r:embed="rId3"/>
          <a:stretch>
            <a:fillRect/>
          </a:stretch>
        </p:blipFill>
        <p:spPr>
          <a:xfrm>
            <a:off x="521094" y="1471613"/>
            <a:ext cx="8072837" cy="360759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9"/>
        <p:cNvGrpSpPr/>
        <p:nvPr/>
      </p:nvGrpSpPr>
      <p:grpSpPr>
        <a:xfrm>
          <a:off x="0" y="0"/>
          <a:ext cx="0" cy="0"/>
          <a:chOff x="0" y="0"/>
          <a:chExt cx="0" cy="0"/>
        </a:xfrm>
      </p:grpSpPr>
      <p:grpSp>
        <p:nvGrpSpPr>
          <p:cNvPr id="2052" name="Google Shape;2052;p107"/>
          <p:cNvGrpSpPr/>
          <p:nvPr/>
        </p:nvGrpSpPr>
        <p:grpSpPr>
          <a:xfrm rot="4947309">
            <a:off x="823064" y="-884772"/>
            <a:ext cx="1982894" cy="3615359"/>
            <a:chOff x="228675" y="862050"/>
            <a:chExt cx="2173275" cy="3962475"/>
          </a:xfrm>
        </p:grpSpPr>
        <p:sp>
          <p:nvSpPr>
            <p:cNvPr id="2053" name="Google Shape;2053;p107"/>
            <p:cNvSpPr/>
            <p:nvPr/>
          </p:nvSpPr>
          <p:spPr>
            <a:xfrm>
              <a:off x="228675" y="862050"/>
              <a:ext cx="2173275" cy="3962475"/>
            </a:xfrm>
            <a:custGeom>
              <a:avLst/>
              <a:gdLst/>
              <a:ahLst/>
              <a:cxnLst/>
              <a:rect l="l" t="t" r="r" b="b"/>
              <a:pathLst>
                <a:path w="86931" h="158499" extrusionOk="0">
                  <a:moveTo>
                    <a:pt x="59329" y="4103"/>
                  </a:moveTo>
                  <a:lnTo>
                    <a:pt x="59329" y="4103"/>
                  </a:lnTo>
                  <a:cubicBezTo>
                    <a:pt x="58172" y="7126"/>
                    <a:pt x="57447" y="10357"/>
                    <a:pt x="57153" y="13498"/>
                  </a:cubicBezTo>
                  <a:cubicBezTo>
                    <a:pt x="57104" y="13642"/>
                    <a:pt x="57293" y="13687"/>
                    <a:pt x="57437" y="13687"/>
                  </a:cubicBezTo>
                  <a:cubicBezTo>
                    <a:pt x="59596" y="13687"/>
                    <a:pt x="61592" y="12213"/>
                    <a:pt x="63145" y="10550"/>
                  </a:cubicBezTo>
                  <a:lnTo>
                    <a:pt x="63145" y="10550"/>
                  </a:lnTo>
                  <a:cubicBezTo>
                    <a:pt x="62231" y="12125"/>
                    <a:pt x="60704" y="13453"/>
                    <a:pt x="59324" y="14397"/>
                  </a:cubicBezTo>
                  <a:cubicBezTo>
                    <a:pt x="58331" y="15103"/>
                    <a:pt x="57199" y="15575"/>
                    <a:pt x="56255" y="16330"/>
                  </a:cubicBezTo>
                  <a:cubicBezTo>
                    <a:pt x="55455" y="16945"/>
                    <a:pt x="54794" y="17700"/>
                    <a:pt x="54227" y="18550"/>
                  </a:cubicBezTo>
                  <a:cubicBezTo>
                    <a:pt x="53000" y="20388"/>
                    <a:pt x="52196" y="22514"/>
                    <a:pt x="51724" y="24636"/>
                  </a:cubicBezTo>
                  <a:cubicBezTo>
                    <a:pt x="51207" y="26996"/>
                    <a:pt x="51252" y="29261"/>
                    <a:pt x="52574" y="31386"/>
                  </a:cubicBezTo>
                  <a:cubicBezTo>
                    <a:pt x="53801" y="33274"/>
                    <a:pt x="55217" y="35018"/>
                    <a:pt x="57482" y="35679"/>
                  </a:cubicBezTo>
                  <a:cubicBezTo>
                    <a:pt x="59035" y="36169"/>
                    <a:pt x="60692" y="36390"/>
                    <a:pt x="62360" y="36390"/>
                  </a:cubicBezTo>
                  <a:cubicBezTo>
                    <a:pt x="64394" y="36390"/>
                    <a:pt x="66444" y="36061"/>
                    <a:pt x="68336" y="35490"/>
                  </a:cubicBezTo>
                  <a:cubicBezTo>
                    <a:pt x="71061" y="34652"/>
                    <a:pt x="73708" y="33117"/>
                    <a:pt x="75322" y="30769"/>
                  </a:cubicBezTo>
                  <a:lnTo>
                    <a:pt x="75322" y="30769"/>
                  </a:lnTo>
                  <a:cubicBezTo>
                    <a:pt x="75321" y="30769"/>
                    <a:pt x="75321" y="30770"/>
                    <a:pt x="75321" y="30771"/>
                  </a:cubicBezTo>
                  <a:cubicBezTo>
                    <a:pt x="74521" y="33319"/>
                    <a:pt x="72633" y="35302"/>
                    <a:pt x="70602" y="36861"/>
                  </a:cubicBezTo>
                  <a:cubicBezTo>
                    <a:pt x="70326" y="37075"/>
                    <a:pt x="70590" y="37149"/>
                    <a:pt x="70847" y="37149"/>
                  </a:cubicBezTo>
                  <a:cubicBezTo>
                    <a:pt x="70984" y="37149"/>
                    <a:pt x="71119" y="37128"/>
                    <a:pt x="71168" y="37095"/>
                  </a:cubicBezTo>
                  <a:cubicBezTo>
                    <a:pt x="74397" y="35919"/>
                    <a:pt x="78034" y="35125"/>
                    <a:pt x="81565" y="35125"/>
                  </a:cubicBezTo>
                  <a:cubicBezTo>
                    <a:pt x="82175" y="35125"/>
                    <a:pt x="82781" y="35149"/>
                    <a:pt x="83381" y="35198"/>
                  </a:cubicBezTo>
                  <a:lnTo>
                    <a:pt x="83381" y="35198"/>
                  </a:lnTo>
                  <a:cubicBezTo>
                    <a:pt x="79632" y="35617"/>
                    <a:pt x="75866" y="36737"/>
                    <a:pt x="72489" y="38277"/>
                  </a:cubicBezTo>
                  <a:cubicBezTo>
                    <a:pt x="72474" y="38284"/>
                    <a:pt x="72459" y="38291"/>
                    <a:pt x="72445" y="38298"/>
                  </a:cubicBezTo>
                  <a:lnTo>
                    <a:pt x="72445" y="38298"/>
                  </a:lnTo>
                  <a:cubicBezTo>
                    <a:pt x="72270" y="38377"/>
                    <a:pt x="72150" y="38484"/>
                    <a:pt x="72206" y="38560"/>
                  </a:cubicBezTo>
                  <a:cubicBezTo>
                    <a:pt x="72584" y="39220"/>
                    <a:pt x="73199" y="39787"/>
                    <a:pt x="73860" y="40164"/>
                  </a:cubicBezTo>
                  <a:cubicBezTo>
                    <a:pt x="75178" y="41066"/>
                    <a:pt x="76725" y="41585"/>
                    <a:pt x="78315" y="41871"/>
                  </a:cubicBezTo>
                  <a:lnTo>
                    <a:pt x="78315" y="41871"/>
                  </a:lnTo>
                  <a:cubicBezTo>
                    <a:pt x="78277" y="41869"/>
                    <a:pt x="78240" y="41866"/>
                    <a:pt x="78202" y="41863"/>
                  </a:cubicBezTo>
                  <a:cubicBezTo>
                    <a:pt x="76220" y="41814"/>
                    <a:pt x="74283" y="41154"/>
                    <a:pt x="72539" y="40259"/>
                  </a:cubicBezTo>
                  <a:cubicBezTo>
                    <a:pt x="71595" y="39738"/>
                    <a:pt x="70745" y="39126"/>
                    <a:pt x="69707" y="38749"/>
                  </a:cubicBezTo>
                  <a:cubicBezTo>
                    <a:pt x="68808" y="38416"/>
                    <a:pt x="67819" y="38277"/>
                    <a:pt x="66875" y="38228"/>
                  </a:cubicBezTo>
                  <a:cubicBezTo>
                    <a:pt x="66553" y="38206"/>
                    <a:pt x="66231" y="38195"/>
                    <a:pt x="65910" y="38195"/>
                  </a:cubicBezTo>
                  <a:cubicBezTo>
                    <a:pt x="64158" y="38195"/>
                    <a:pt x="62422" y="38504"/>
                    <a:pt x="60785" y="38983"/>
                  </a:cubicBezTo>
                  <a:cubicBezTo>
                    <a:pt x="58898" y="39504"/>
                    <a:pt x="57059" y="40164"/>
                    <a:pt x="55738" y="41625"/>
                  </a:cubicBezTo>
                  <a:cubicBezTo>
                    <a:pt x="55077" y="42335"/>
                    <a:pt x="54650" y="43136"/>
                    <a:pt x="54227" y="44034"/>
                  </a:cubicBezTo>
                  <a:cubicBezTo>
                    <a:pt x="53706" y="45167"/>
                    <a:pt x="53189" y="46205"/>
                    <a:pt x="53046" y="47526"/>
                  </a:cubicBezTo>
                  <a:cubicBezTo>
                    <a:pt x="52857" y="49509"/>
                    <a:pt x="53612" y="51442"/>
                    <a:pt x="54462" y="53190"/>
                  </a:cubicBezTo>
                  <a:cubicBezTo>
                    <a:pt x="55360" y="55028"/>
                    <a:pt x="56538" y="56682"/>
                    <a:pt x="57954" y="58143"/>
                  </a:cubicBezTo>
                  <a:cubicBezTo>
                    <a:pt x="60351" y="60576"/>
                    <a:pt x="63480" y="62336"/>
                    <a:pt x="66826" y="62336"/>
                  </a:cubicBezTo>
                  <a:cubicBezTo>
                    <a:pt x="67212" y="62336"/>
                    <a:pt x="67600" y="62312"/>
                    <a:pt x="67990" y="62264"/>
                  </a:cubicBezTo>
                  <a:lnTo>
                    <a:pt x="67990" y="62264"/>
                  </a:lnTo>
                  <a:cubicBezTo>
                    <a:pt x="67577" y="62438"/>
                    <a:pt x="67132" y="62547"/>
                    <a:pt x="66732" y="62628"/>
                  </a:cubicBezTo>
                  <a:cubicBezTo>
                    <a:pt x="66128" y="62753"/>
                    <a:pt x="65521" y="62810"/>
                    <a:pt x="64915" y="62810"/>
                  </a:cubicBezTo>
                  <a:cubicBezTo>
                    <a:pt x="63017" y="62810"/>
                    <a:pt x="61136" y="62257"/>
                    <a:pt x="59419" y="61541"/>
                  </a:cubicBezTo>
                  <a:cubicBezTo>
                    <a:pt x="59403" y="61537"/>
                    <a:pt x="59381" y="61535"/>
                    <a:pt x="59356" y="61535"/>
                  </a:cubicBezTo>
                  <a:cubicBezTo>
                    <a:pt x="59079" y="61535"/>
                    <a:pt x="58306" y="61750"/>
                    <a:pt x="58520" y="61968"/>
                  </a:cubicBezTo>
                  <a:cubicBezTo>
                    <a:pt x="61020" y="64033"/>
                    <a:pt x="63417" y="66583"/>
                    <a:pt x="65213" y="69420"/>
                  </a:cubicBezTo>
                  <a:lnTo>
                    <a:pt x="65213" y="69420"/>
                  </a:lnTo>
                  <a:cubicBezTo>
                    <a:pt x="63362" y="67296"/>
                    <a:pt x="61237" y="65397"/>
                    <a:pt x="58992" y="63806"/>
                  </a:cubicBezTo>
                  <a:cubicBezTo>
                    <a:pt x="58917" y="63762"/>
                    <a:pt x="58814" y="63741"/>
                    <a:pt x="58702" y="63741"/>
                  </a:cubicBezTo>
                  <a:cubicBezTo>
                    <a:pt x="58465" y="63741"/>
                    <a:pt x="58192" y="63836"/>
                    <a:pt x="58097" y="63995"/>
                  </a:cubicBezTo>
                  <a:cubicBezTo>
                    <a:pt x="57720" y="64656"/>
                    <a:pt x="57576" y="65460"/>
                    <a:pt x="57531" y="66166"/>
                  </a:cubicBezTo>
                  <a:cubicBezTo>
                    <a:pt x="57465" y="66921"/>
                    <a:pt x="57508" y="67675"/>
                    <a:pt x="57629" y="68422"/>
                  </a:cubicBezTo>
                  <a:lnTo>
                    <a:pt x="57629" y="68422"/>
                  </a:lnTo>
                  <a:cubicBezTo>
                    <a:pt x="57170" y="66897"/>
                    <a:pt x="57010" y="65253"/>
                    <a:pt x="57010" y="63855"/>
                  </a:cubicBezTo>
                  <a:cubicBezTo>
                    <a:pt x="56965" y="62485"/>
                    <a:pt x="57010" y="61258"/>
                    <a:pt x="56538" y="59891"/>
                  </a:cubicBezTo>
                  <a:cubicBezTo>
                    <a:pt x="56066" y="58664"/>
                    <a:pt x="55405" y="57482"/>
                    <a:pt x="54605" y="56399"/>
                  </a:cubicBezTo>
                  <a:cubicBezTo>
                    <a:pt x="53000" y="54273"/>
                    <a:pt x="50875" y="51914"/>
                    <a:pt x="48232" y="51208"/>
                  </a:cubicBezTo>
                  <a:cubicBezTo>
                    <a:pt x="47536" y="51012"/>
                    <a:pt x="46825" y="50919"/>
                    <a:pt x="46118" y="50919"/>
                  </a:cubicBezTo>
                  <a:cubicBezTo>
                    <a:pt x="42891" y="50919"/>
                    <a:pt x="39741" y="52859"/>
                    <a:pt x="38465" y="55878"/>
                  </a:cubicBezTo>
                  <a:cubicBezTo>
                    <a:pt x="37661" y="57815"/>
                    <a:pt x="37189" y="59936"/>
                    <a:pt x="36672" y="61968"/>
                  </a:cubicBezTo>
                  <a:cubicBezTo>
                    <a:pt x="36056" y="64516"/>
                    <a:pt x="35584" y="67065"/>
                    <a:pt x="35161" y="69658"/>
                  </a:cubicBezTo>
                  <a:cubicBezTo>
                    <a:pt x="33508" y="80184"/>
                    <a:pt x="33319" y="91039"/>
                    <a:pt x="34357" y="101655"/>
                  </a:cubicBezTo>
                  <a:cubicBezTo>
                    <a:pt x="35207" y="110577"/>
                    <a:pt x="36766" y="119872"/>
                    <a:pt x="40681" y="127989"/>
                  </a:cubicBezTo>
                  <a:cubicBezTo>
                    <a:pt x="41391" y="129499"/>
                    <a:pt x="42191" y="131481"/>
                    <a:pt x="43701" y="132286"/>
                  </a:cubicBezTo>
                  <a:cubicBezTo>
                    <a:pt x="44431" y="132684"/>
                    <a:pt x="45207" y="132824"/>
                    <a:pt x="46014" y="132824"/>
                  </a:cubicBezTo>
                  <a:cubicBezTo>
                    <a:pt x="46356" y="132824"/>
                    <a:pt x="46703" y="132799"/>
                    <a:pt x="47054" y="132758"/>
                  </a:cubicBezTo>
                  <a:cubicBezTo>
                    <a:pt x="48610" y="132614"/>
                    <a:pt x="50169" y="132474"/>
                    <a:pt x="51773" y="132380"/>
                  </a:cubicBezTo>
                  <a:cubicBezTo>
                    <a:pt x="53238" y="132285"/>
                    <a:pt x="54782" y="132196"/>
                    <a:pt x="56338" y="132196"/>
                  </a:cubicBezTo>
                  <a:cubicBezTo>
                    <a:pt x="58964" y="132196"/>
                    <a:pt x="61626" y="132451"/>
                    <a:pt x="64002" y="133367"/>
                  </a:cubicBezTo>
                  <a:lnTo>
                    <a:pt x="64002" y="133367"/>
                  </a:lnTo>
                  <a:cubicBezTo>
                    <a:pt x="63223" y="133220"/>
                    <a:pt x="62448" y="133122"/>
                    <a:pt x="61729" y="133041"/>
                  </a:cubicBezTo>
                  <a:cubicBezTo>
                    <a:pt x="60617" y="132929"/>
                    <a:pt x="59491" y="132878"/>
                    <a:pt x="58360" y="132878"/>
                  </a:cubicBezTo>
                  <a:cubicBezTo>
                    <a:pt x="54695" y="132878"/>
                    <a:pt x="50977" y="133414"/>
                    <a:pt x="47477" y="134173"/>
                  </a:cubicBezTo>
                  <a:cubicBezTo>
                    <a:pt x="47337" y="134219"/>
                    <a:pt x="46816" y="134456"/>
                    <a:pt x="47148" y="134596"/>
                  </a:cubicBezTo>
                  <a:cubicBezTo>
                    <a:pt x="49837" y="135872"/>
                    <a:pt x="52151" y="138088"/>
                    <a:pt x="54227" y="140165"/>
                  </a:cubicBezTo>
                  <a:cubicBezTo>
                    <a:pt x="56115" y="142007"/>
                    <a:pt x="57859" y="144084"/>
                    <a:pt x="59324" y="146300"/>
                  </a:cubicBezTo>
                  <a:cubicBezTo>
                    <a:pt x="59806" y="147064"/>
                    <a:pt x="60261" y="147849"/>
                    <a:pt x="60677" y="148656"/>
                  </a:cubicBezTo>
                  <a:lnTo>
                    <a:pt x="60677" y="148656"/>
                  </a:lnTo>
                  <a:cubicBezTo>
                    <a:pt x="59211" y="146259"/>
                    <a:pt x="57395" y="144068"/>
                    <a:pt x="55266" y="142241"/>
                  </a:cubicBezTo>
                  <a:cubicBezTo>
                    <a:pt x="53095" y="140354"/>
                    <a:pt x="50592" y="138893"/>
                    <a:pt x="47949" y="137805"/>
                  </a:cubicBezTo>
                  <a:cubicBezTo>
                    <a:pt x="47923" y="137795"/>
                    <a:pt x="47890" y="137790"/>
                    <a:pt x="47851" y="137790"/>
                  </a:cubicBezTo>
                  <a:cubicBezTo>
                    <a:pt x="47533" y="137790"/>
                    <a:pt x="46847" y="138104"/>
                    <a:pt x="47099" y="138232"/>
                  </a:cubicBezTo>
                  <a:cubicBezTo>
                    <a:pt x="47121" y="138244"/>
                    <a:pt x="47142" y="138257"/>
                    <a:pt x="47163" y="138270"/>
                  </a:cubicBezTo>
                  <a:lnTo>
                    <a:pt x="47163" y="138270"/>
                  </a:lnTo>
                  <a:lnTo>
                    <a:pt x="47148" y="138277"/>
                  </a:lnTo>
                  <a:cubicBezTo>
                    <a:pt x="47173" y="138287"/>
                    <a:pt x="47197" y="138297"/>
                    <a:pt x="47222" y="138307"/>
                  </a:cubicBezTo>
                  <a:lnTo>
                    <a:pt x="47222" y="138307"/>
                  </a:lnTo>
                  <a:cubicBezTo>
                    <a:pt x="48205" y="138933"/>
                    <a:pt x="49013" y="140017"/>
                    <a:pt x="49648" y="141014"/>
                  </a:cubicBezTo>
                  <a:cubicBezTo>
                    <a:pt x="50720" y="142624"/>
                    <a:pt x="51493" y="144394"/>
                    <a:pt x="52053" y="146235"/>
                  </a:cubicBezTo>
                  <a:lnTo>
                    <a:pt x="52053" y="146235"/>
                  </a:lnTo>
                  <a:cubicBezTo>
                    <a:pt x="50507" y="143375"/>
                    <a:pt x="48326" y="140848"/>
                    <a:pt x="45589" y="139365"/>
                  </a:cubicBezTo>
                  <a:cubicBezTo>
                    <a:pt x="45533" y="139330"/>
                    <a:pt x="45457" y="139315"/>
                    <a:pt x="45374" y="139315"/>
                  </a:cubicBezTo>
                  <a:cubicBezTo>
                    <a:pt x="45110" y="139315"/>
                    <a:pt x="44766" y="139467"/>
                    <a:pt x="44694" y="139648"/>
                  </a:cubicBezTo>
                  <a:cubicBezTo>
                    <a:pt x="44128" y="141014"/>
                    <a:pt x="44128" y="142713"/>
                    <a:pt x="44173" y="144129"/>
                  </a:cubicBezTo>
                  <a:cubicBezTo>
                    <a:pt x="44310" y="146978"/>
                    <a:pt x="44929" y="149779"/>
                    <a:pt x="45825" y="152496"/>
                  </a:cubicBezTo>
                  <a:lnTo>
                    <a:pt x="45825" y="152496"/>
                  </a:lnTo>
                  <a:cubicBezTo>
                    <a:pt x="45116" y="150889"/>
                    <a:pt x="44520" y="149208"/>
                    <a:pt x="43985" y="147527"/>
                  </a:cubicBezTo>
                  <a:cubicBezTo>
                    <a:pt x="43135" y="144839"/>
                    <a:pt x="42663" y="142053"/>
                    <a:pt x="41908" y="139365"/>
                  </a:cubicBezTo>
                  <a:cubicBezTo>
                    <a:pt x="41877" y="139272"/>
                    <a:pt x="41766" y="139235"/>
                    <a:pt x="41628" y="139235"/>
                  </a:cubicBezTo>
                  <a:cubicBezTo>
                    <a:pt x="41345" y="139235"/>
                    <a:pt x="40949" y="139393"/>
                    <a:pt x="40919" y="139553"/>
                  </a:cubicBezTo>
                  <a:cubicBezTo>
                    <a:pt x="40147" y="144763"/>
                    <a:pt x="37986" y="149911"/>
                    <a:pt x="34281" y="153653"/>
                  </a:cubicBezTo>
                  <a:lnTo>
                    <a:pt x="34281" y="153653"/>
                  </a:lnTo>
                  <a:cubicBezTo>
                    <a:pt x="37477" y="149398"/>
                    <a:pt x="38831" y="143778"/>
                    <a:pt x="39832" y="138655"/>
                  </a:cubicBezTo>
                  <a:cubicBezTo>
                    <a:pt x="39975" y="137805"/>
                    <a:pt x="40115" y="136956"/>
                    <a:pt x="40304" y="136061"/>
                  </a:cubicBezTo>
                  <a:cubicBezTo>
                    <a:pt x="40353" y="135778"/>
                    <a:pt x="40492" y="135306"/>
                    <a:pt x="40447" y="134974"/>
                  </a:cubicBezTo>
                  <a:cubicBezTo>
                    <a:pt x="40398" y="134551"/>
                    <a:pt x="40115" y="134079"/>
                    <a:pt x="39975" y="133652"/>
                  </a:cubicBezTo>
                  <a:cubicBezTo>
                    <a:pt x="39409" y="132048"/>
                    <a:pt x="38888" y="130443"/>
                    <a:pt x="38371" y="128839"/>
                  </a:cubicBezTo>
                  <a:cubicBezTo>
                    <a:pt x="37189" y="124969"/>
                    <a:pt x="36200" y="121099"/>
                    <a:pt x="35350" y="117184"/>
                  </a:cubicBezTo>
                  <a:cubicBezTo>
                    <a:pt x="34406" y="113031"/>
                    <a:pt x="33602" y="108829"/>
                    <a:pt x="32941" y="104581"/>
                  </a:cubicBezTo>
                  <a:cubicBezTo>
                    <a:pt x="32281" y="100289"/>
                    <a:pt x="31669" y="95992"/>
                    <a:pt x="31480" y="91650"/>
                  </a:cubicBezTo>
                  <a:cubicBezTo>
                    <a:pt x="31103" y="83016"/>
                    <a:pt x="32658" y="74472"/>
                    <a:pt x="34168" y="66026"/>
                  </a:cubicBezTo>
                  <a:cubicBezTo>
                    <a:pt x="34878" y="62013"/>
                    <a:pt x="35584" y="57954"/>
                    <a:pt x="35867" y="53850"/>
                  </a:cubicBezTo>
                  <a:cubicBezTo>
                    <a:pt x="36056" y="51019"/>
                    <a:pt x="35112" y="48282"/>
                    <a:pt x="33840" y="45778"/>
                  </a:cubicBezTo>
                  <a:cubicBezTo>
                    <a:pt x="33833" y="45781"/>
                    <a:pt x="33827" y="45784"/>
                    <a:pt x="33820" y="45787"/>
                  </a:cubicBezTo>
                  <a:lnTo>
                    <a:pt x="33820" y="45787"/>
                  </a:lnTo>
                  <a:cubicBezTo>
                    <a:pt x="33814" y="45769"/>
                    <a:pt x="33804" y="45751"/>
                    <a:pt x="33791" y="45733"/>
                  </a:cubicBezTo>
                  <a:cubicBezTo>
                    <a:pt x="32469" y="43845"/>
                    <a:pt x="31008" y="42569"/>
                    <a:pt x="28694" y="42052"/>
                  </a:cubicBezTo>
                  <a:cubicBezTo>
                    <a:pt x="27384" y="41732"/>
                    <a:pt x="26019" y="41573"/>
                    <a:pt x="24642" y="41573"/>
                  </a:cubicBezTo>
                  <a:cubicBezTo>
                    <a:pt x="24185" y="41573"/>
                    <a:pt x="23727" y="41591"/>
                    <a:pt x="23269" y="41625"/>
                  </a:cubicBezTo>
                  <a:cubicBezTo>
                    <a:pt x="19776" y="41863"/>
                    <a:pt x="16095" y="42902"/>
                    <a:pt x="13358" y="45212"/>
                  </a:cubicBezTo>
                  <a:cubicBezTo>
                    <a:pt x="12686" y="45798"/>
                    <a:pt x="12094" y="46452"/>
                    <a:pt x="11605" y="47167"/>
                  </a:cubicBezTo>
                  <a:lnTo>
                    <a:pt x="11605" y="47167"/>
                  </a:lnTo>
                  <a:cubicBezTo>
                    <a:pt x="11607" y="47161"/>
                    <a:pt x="11608" y="47155"/>
                    <a:pt x="11610" y="47149"/>
                  </a:cubicBezTo>
                  <a:cubicBezTo>
                    <a:pt x="12414" y="44646"/>
                    <a:pt x="14302" y="42664"/>
                    <a:pt x="16329" y="41059"/>
                  </a:cubicBezTo>
                  <a:cubicBezTo>
                    <a:pt x="16605" y="40847"/>
                    <a:pt x="16367" y="40791"/>
                    <a:pt x="16113" y="40791"/>
                  </a:cubicBezTo>
                  <a:cubicBezTo>
                    <a:pt x="15974" y="40791"/>
                    <a:pt x="15830" y="40808"/>
                    <a:pt x="15763" y="40825"/>
                  </a:cubicBezTo>
                  <a:cubicBezTo>
                    <a:pt x="12556" y="42041"/>
                    <a:pt x="8913" y="42821"/>
                    <a:pt x="5354" y="42821"/>
                  </a:cubicBezTo>
                  <a:cubicBezTo>
                    <a:pt x="4700" y="42821"/>
                    <a:pt x="4049" y="42795"/>
                    <a:pt x="3405" y="42740"/>
                  </a:cubicBezTo>
                  <a:lnTo>
                    <a:pt x="3405" y="42740"/>
                  </a:lnTo>
                  <a:cubicBezTo>
                    <a:pt x="7233" y="42336"/>
                    <a:pt x="11054" y="41206"/>
                    <a:pt x="14442" y="39643"/>
                  </a:cubicBezTo>
                  <a:cubicBezTo>
                    <a:pt x="14536" y="39643"/>
                    <a:pt x="14819" y="39504"/>
                    <a:pt x="14774" y="39360"/>
                  </a:cubicBezTo>
                  <a:cubicBezTo>
                    <a:pt x="14396" y="38699"/>
                    <a:pt x="13736" y="38182"/>
                    <a:pt x="13120" y="37756"/>
                  </a:cubicBezTo>
                  <a:cubicBezTo>
                    <a:pt x="11720" y="36821"/>
                    <a:pt x="10098" y="36325"/>
                    <a:pt x="8446" y="36058"/>
                  </a:cubicBezTo>
                  <a:lnTo>
                    <a:pt x="8446" y="36058"/>
                  </a:lnTo>
                  <a:cubicBezTo>
                    <a:pt x="8542" y="36057"/>
                    <a:pt x="8639" y="36057"/>
                    <a:pt x="8733" y="36057"/>
                  </a:cubicBezTo>
                  <a:cubicBezTo>
                    <a:pt x="10715" y="36106"/>
                    <a:pt x="12648" y="36766"/>
                    <a:pt x="14396" y="37710"/>
                  </a:cubicBezTo>
                  <a:cubicBezTo>
                    <a:pt x="15340" y="38182"/>
                    <a:pt x="16190" y="38843"/>
                    <a:pt x="17228" y="39171"/>
                  </a:cubicBezTo>
                  <a:cubicBezTo>
                    <a:pt x="18172" y="39504"/>
                    <a:pt x="19116" y="39692"/>
                    <a:pt x="20105" y="39738"/>
                  </a:cubicBezTo>
                  <a:cubicBezTo>
                    <a:pt x="20363" y="39750"/>
                    <a:pt x="20622" y="39756"/>
                    <a:pt x="20881" y="39756"/>
                  </a:cubicBezTo>
                  <a:cubicBezTo>
                    <a:pt x="22662" y="39756"/>
                    <a:pt x="24464" y="39477"/>
                    <a:pt x="26195" y="38983"/>
                  </a:cubicBezTo>
                  <a:cubicBezTo>
                    <a:pt x="28033" y="38465"/>
                    <a:pt x="29876" y="37756"/>
                    <a:pt x="31242" y="36295"/>
                  </a:cubicBezTo>
                  <a:cubicBezTo>
                    <a:pt x="31903" y="35585"/>
                    <a:pt x="32330" y="34784"/>
                    <a:pt x="32707" y="33935"/>
                  </a:cubicBezTo>
                  <a:cubicBezTo>
                    <a:pt x="33225" y="32753"/>
                    <a:pt x="33791" y="31715"/>
                    <a:pt x="33885" y="30443"/>
                  </a:cubicBezTo>
                  <a:cubicBezTo>
                    <a:pt x="34074" y="28460"/>
                    <a:pt x="33368" y="26478"/>
                    <a:pt x="32469" y="24730"/>
                  </a:cubicBezTo>
                  <a:cubicBezTo>
                    <a:pt x="31575" y="22937"/>
                    <a:pt x="30393" y="21238"/>
                    <a:pt x="28977" y="19822"/>
                  </a:cubicBezTo>
                  <a:cubicBezTo>
                    <a:pt x="26598" y="17368"/>
                    <a:pt x="23492" y="15608"/>
                    <a:pt x="20168" y="15608"/>
                  </a:cubicBezTo>
                  <a:cubicBezTo>
                    <a:pt x="19777" y="15608"/>
                    <a:pt x="19383" y="15632"/>
                    <a:pt x="18987" y="15683"/>
                  </a:cubicBezTo>
                  <a:lnTo>
                    <a:pt x="18987" y="15683"/>
                  </a:lnTo>
                  <a:cubicBezTo>
                    <a:pt x="19395" y="15516"/>
                    <a:pt x="19829" y="15396"/>
                    <a:pt x="20248" y="15292"/>
                  </a:cubicBezTo>
                  <a:cubicBezTo>
                    <a:pt x="20842" y="15167"/>
                    <a:pt x="21443" y="15110"/>
                    <a:pt x="22046" y="15110"/>
                  </a:cubicBezTo>
                  <a:cubicBezTo>
                    <a:pt x="23937" y="15110"/>
                    <a:pt x="25844" y="15663"/>
                    <a:pt x="27561" y="16379"/>
                  </a:cubicBezTo>
                  <a:cubicBezTo>
                    <a:pt x="27587" y="16392"/>
                    <a:pt x="27626" y="16398"/>
                    <a:pt x="27674" y="16398"/>
                  </a:cubicBezTo>
                  <a:cubicBezTo>
                    <a:pt x="27983" y="16398"/>
                    <a:pt x="28656" y="16158"/>
                    <a:pt x="28411" y="15952"/>
                  </a:cubicBezTo>
                  <a:cubicBezTo>
                    <a:pt x="25903" y="13907"/>
                    <a:pt x="23515" y="11355"/>
                    <a:pt x="21730" y="8494"/>
                  </a:cubicBezTo>
                  <a:lnTo>
                    <a:pt x="21730" y="8494"/>
                  </a:lnTo>
                  <a:cubicBezTo>
                    <a:pt x="23582" y="10614"/>
                    <a:pt x="25717" y="12519"/>
                    <a:pt x="27939" y="14114"/>
                  </a:cubicBezTo>
                  <a:cubicBezTo>
                    <a:pt x="28015" y="14158"/>
                    <a:pt x="28124" y="14179"/>
                    <a:pt x="28242" y="14179"/>
                  </a:cubicBezTo>
                  <a:cubicBezTo>
                    <a:pt x="28495" y="14179"/>
                    <a:pt x="28788" y="14084"/>
                    <a:pt x="28883" y="13925"/>
                  </a:cubicBezTo>
                  <a:cubicBezTo>
                    <a:pt x="29260" y="13309"/>
                    <a:pt x="29404" y="12509"/>
                    <a:pt x="29449" y="11754"/>
                  </a:cubicBezTo>
                  <a:cubicBezTo>
                    <a:pt x="29493" y="11094"/>
                    <a:pt x="29462" y="10438"/>
                    <a:pt x="29373" y="9788"/>
                  </a:cubicBezTo>
                  <a:lnTo>
                    <a:pt x="29373" y="9788"/>
                  </a:lnTo>
                  <a:cubicBezTo>
                    <a:pt x="29552" y="10412"/>
                    <a:pt x="29685" y="11033"/>
                    <a:pt x="29781" y="11611"/>
                  </a:cubicBezTo>
                  <a:cubicBezTo>
                    <a:pt x="30110" y="13876"/>
                    <a:pt x="29687" y="16141"/>
                    <a:pt x="30536" y="18312"/>
                  </a:cubicBezTo>
                  <a:cubicBezTo>
                    <a:pt x="31337" y="20438"/>
                    <a:pt x="32802" y="22371"/>
                    <a:pt x="34452" y="23975"/>
                  </a:cubicBezTo>
                  <a:cubicBezTo>
                    <a:pt x="36151" y="25629"/>
                    <a:pt x="37993" y="26856"/>
                    <a:pt x="40398" y="26996"/>
                  </a:cubicBezTo>
                  <a:cubicBezTo>
                    <a:pt x="40738" y="27021"/>
                    <a:pt x="41087" y="27035"/>
                    <a:pt x="41439" y="27035"/>
                  </a:cubicBezTo>
                  <a:cubicBezTo>
                    <a:pt x="43039" y="27035"/>
                    <a:pt x="44718" y="26757"/>
                    <a:pt x="46110" y="26101"/>
                  </a:cubicBezTo>
                  <a:cubicBezTo>
                    <a:pt x="49553" y="24496"/>
                    <a:pt x="51773" y="20294"/>
                    <a:pt x="52812" y="16851"/>
                  </a:cubicBezTo>
                  <a:cubicBezTo>
                    <a:pt x="53708" y="13921"/>
                    <a:pt x="53899" y="10640"/>
                    <a:pt x="52725" y="7871"/>
                  </a:cubicBezTo>
                  <a:lnTo>
                    <a:pt x="52725" y="7871"/>
                  </a:lnTo>
                  <a:cubicBezTo>
                    <a:pt x="54037" y="9736"/>
                    <a:pt x="54653" y="12031"/>
                    <a:pt x="54983" y="14253"/>
                  </a:cubicBezTo>
                  <a:cubicBezTo>
                    <a:pt x="54997" y="14346"/>
                    <a:pt x="55103" y="14383"/>
                    <a:pt x="55241" y="14383"/>
                  </a:cubicBezTo>
                  <a:cubicBezTo>
                    <a:pt x="55524" y="14383"/>
                    <a:pt x="55941" y="14225"/>
                    <a:pt x="55972" y="14065"/>
                  </a:cubicBezTo>
                  <a:cubicBezTo>
                    <a:pt x="56525" y="10688"/>
                    <a:pt x="57612" y="7178"/>
                    <a:pt x="59329" y="4103"/>
                  </a:cubicBezTo>
                  <a:close/>
                  <a:moveTo>
                    <a:pt x="61850" y="0"/>
                  </a:moveTo>
                  <a:cubicBezTo>
                    <a:pt x="61600" y="0"/>
                    <a:pt x="61229" y="128"/>
                    <a:pt x="61118" y="239"/>
                  </a:cubicBezTo>
                  <a:cubicBezTo>
                    <a:pt x="58334" y="3374"/>
                    <a:pt x="56529" y="7516"/>
                    <a:pt x="55510" y="11670"/>
                  </a:cubicBezTo>
                  <a:lnTo>
                    <a:pt x="55510" y="11670"/>
                  </a:lnTo>
                  <a:cubicBezTo>
                    <a:pt x="55033" y="9864"/>
                    <a:pt x="54263" y="8132"/>
                    <a:pt x="53000" y="6702"/>
                  </a:cubicBezTo>
                  <a:cubicBezTo>
                    <a:pt x="52385" y="6042"/>
                    <a:pt x="51630" y="5336"/>
                    <a:pt x="50735" y="5003"/>
                  </a:cubicBezTo>
                  <a:cubicBezTo>
                    <a:pt x="50721" y="4999"/>
                    <a:pt x="50699" y="4997"/>
                    <a:pt x="50670" y="4997"/>
                  </a:cubicBezTo>
                  <a:cubicBezTo>
                    <a:pt x="50415" y="4997"/>
                    <a:pt x="49672" y="5175"/>
                    <a:pt x="49886" y="5430"/>
                  </a:cubicBezTo>
                  <a:cubicBezTo>
                    <a:pt x="52529" y="8073"/>
                    <a:pt x="52951" y="11894"/>
                    <a:pt x="52245" y="15386"/>
                  </a:cubicBezTo>
                  <a:cubicBezTo>
                    <a:pt x="51868" y="17179"/>
                    <a:pt x="51207" y="18927"/>
                    <a:pt x="50358" y="20532"/>
                  </a:cubicBezTo>
                  <a:cubicBezTo>
                    <a:pt x="49459" y="22182"/>
                    <a:pt x="48326" y="23930"/>
                    <a:pt x="46816" y="25063"/>
                  </a:cubicBezTo>
                  <a:cubicBezTo>
                    <a:pt x="45469" y="26101"/>
                    <a:pt x="43616" y="26544"/>
                    <a:pt x="41851" y="26544"/>
                  </a:cubicBezTo>
                  <a:cubicBezTo>
                    <a:pt x="41455" y="26544"/>
                    <a:pt x="41062" y="26521"/>
                    <a:pt x="40681" y="26478"/>
                  </a:cubicBezTo>
                  <a:cubicBezTo>
                    <a:pt x="38182" y="26240"/>
                    <a:pt x="36339" y="24636"/>
                    <a:pt x="34689" y="22892"/>
                  </a:cubicBezTo>
                  <a:cubicBezTo>
                    <a:pt x="33179" y="21287"/>
                    <a:pt x="31903" y="19399"/>
                    <a:pt x="31242" y="17274"/>
                  </a:cubicBezTo>
                  <a:cubicBezTo>
                    <a:pt x="30676" y="15292"/>
                    <a:pt x="31054" y="13170"/>
                    <a:pt x="30725" y="11093"/>
                  </a:cubicBezTo>
                  <a:cubicBezTo>
                    <a:pt x="30348" y="9156"/>
                    <a:pt x="29593" y="6752"/>
                    <a:pt x="27988" y="5430"/>
                  </a:cubicBezTo>
                  <a:cubicBezTo>
                    <a:pt x="27937" y="5392"/>
                    <a:pt x="27835" y="5374"/>
                    <a:pt x="27716" y="5374"/>
                  </a:cubicBezTo>
                  <a:cubicBezTo>
                    <a:pt x="27392" y="5374"/>
                    <a:pt x="26939" y="5506"/>
                    <a:pt x="27044" y="5713"/>
                  </a:cubicBezTo>
                  <a:cubicBezTo>
                    <a:pt x="27987" y="7769"/>
                    <a:pt x="29044" y="11029"/>
                    <a:pt x="28243" y="13274"/>
                  </a:cubicBezTo>
                  <a:lnTo>
                    <a:pt x="28243" y="13274"/>
                  </a:lnTo>
                  <a:cubicBezTo>
                    <a:pt x="24810" y="10736"/>
                    <a:pt x="21669" y="7467"/>
                    <a:pt x="19493" y="3776"/>
                  </a:cubicBezTo>
                  <a:lnTo>
                    <a:pt x="19493" y="3776"/>
                  </a:lnTo>
                  <a:cubicBezTo>
                    <a:pt x="19493" y="3776"/>
                    <a:pt x="19493" y="3776"/>
                    <a:pt x="19493" y="3776"/>
                  </a:cubicBezTo>
                  <a:cubicBezTo>
                    <a:pt x="19435" y="3704"/>
                    <a:pt x="19309" y="3672"/>
                    <a:pt x="19166" y="3672"/>
                  </a:cubicBezTo>
                  <a:cubicBezTo>
                    <a:pt x="18844" y="3672"/>
                    <a:pt x="18435" y="3833"/>
                    <a:pt x="18500" y="4060"/>
                  </a:cubicBezTo>
                  <a:cubicBezTo>
                    <a:pt x="19881" y="8282"/>
                    <a:pt x="22851" y="12169"/>
                    <a:pt x="26199" y="15198"/>
                  </a:cubicBezTo>
                  <a:lnTo>
                    <a:pt x="26199" y="15198"/>
                  </a:lnTo>
                  <a:cubicBezTo>
                    <a:pt x="24974" y="14849"/>
                    <a:pt x="23710" y="14632"/>
                    <a:pt x="22446" y="14632"/>
                  </a:cubicBezTo>
                  <a:cubicBezTo>
                    <a:pt x="21711" y="14632"/>
                    <a:pt x="20977" y="14705"/>
                    <a:pt x="20248" y="14869"/>
                  </a:cubicBezTo>
                  <a:cubicBezTo>
                    <a:pt x="19255" y="15058"/>
                    <a:pt x="18123" y="15435"/>
                    <a:pt x="17322" y="16096"/>
                  </a:cubicBezTo>
                  <a:cubicBezTo>
                    <a:pt x="17061" y="16319"/>
                    <a:pt x="17356" y="16394"/>
                    <a:pt x="17585" y="16394"/>
                  </a:cubicBezTo>
                  <a:cubicBezTo>
                    <a:pt x="17648" y="16394"/>
                    <a:pt x="17705" y="16389"/>
                    <a:pt x="17745" y="16379"/>
                  </a:cubicBezTo>
                  <a:cubicBezTo>
                    <a:pt x="18433" y="16192"/>
                    <a:pt x="19120" y="16106"/>
                    <a:pt x="19798" y="16106"/>
                  </a:cubicBezTo>
                  <a:cubicBezTo>
                    <a:pt x="22892" y="16106"/>
                    <a:pt x="25821" y="17893"/>
                    <a:pt x="27988" y="20060"/>
                  </a:cubicBezTo>
                  <a:cubicBezTo>
                    <a:pt x="29355" y="21476"/>
                    <a:pt x="30487" y="23080"/>
                    <a:pt x="31386" y="24779"/>
                  </a:cubicBezTo>
                  <a:cubicBezTo>
                    <a:pt x="32281" y="26524"/>
                    <a:pt x="33130" y="28555"/>
                    <a:pt x="32896" y="30582"/>
                  </a:cubicBezTo>
                  <a:cubicBezTo>
                    <a:pt x="32802" y="31620"/>
                    <a:pt x="32469" y="32564"/>
                    <a:pt x="31998" y="33463"/>
                  </a:cubicBezTo>
                  <a:cubicBezTo>
                    <a:pt x="31575" y="34407"/>
                    <a:pt x="31197" y="35351"/>
                    <a:pt x="30487" y="36151"/>
                  </a:cubicBezTo>
                  <a:cubicBezTo>
                    <a:pt x="29072" y="37805"/>
                    <a:pt x="26806" y="38416"/>
                    <a:pt x="24730" y="38888"/>
                  </a:cubicBezTo>
                  <a:cubicBezTo>
                    <a:pt x="23646" y="39116"/>
                    <a:pt x="22521" y="39262"/>
                    <a:pt x="21398" y="39262"/>
                  </a:cubicBezTo>
                  <a:cubicBezTo>
                    <a:pt x="20421" y="39262"/>
                    <a:pt x="19445" y="39152"/>
                    <a:pt x="18500" y="38888"/>
                  </a:cubicBezTo>
                  <a:cubicBezTo>
                    <a:pt x="17556" y="38654"/>
                    <a:pt x="16801" y="38182"/>
                    <a:pt x="16001" y="37710"/>
                  </a:cubicBezTo>
                  <a:cubicBezTo>
                    <a:pt x="15008" y="37144"/>
                    <a:pt x="14019" y="36623"/>
                    <a:pt x="12931" y="36245"/>
                  </a:cubicBezTo>
                  <a:cubicBezTo>
                    <a:pt x="11697" y="35834"/>
                    <a:pt x="10262" y="35515"/>
                    <a:pt x="8865" y="35515"/>
                  </a:cubicBezTo>
                  <a:cubicBezTo>
                    <a:pt x="8018" y="35515"/>
                    <a:pt x="7185" y="35632"/>
                    <a:pt x="6419" y="35917"/>
                  </a:cubicBezTo>
                  <a:cubicBezTo>
                    <a:pt x="6230" y="36011"/>
                    <a:pt x="5902" y="36295"/>
                    <a:pt x="6279" y="36340"/>
                  </a:cubicBezTo>
                  <a:cubicBezTo>
                    <a:pt x="8401" y="36529"/>
                    <a:pt x="10572" y="37001"/>
                    <a:pt x="12320" y="38228"/>
                  </a:cubicBezTo>
                  <a:cubicBezTo>
                    <a:pt x="12786" y="38527"/>
                    <a:pt x="13368" y="39016"/>
                    <a:pt x="13686" y="39488"/>
                  </a:cubicBezTo>
                  <a:lnTo>
                    <a:pt x="13686" y="39488"/>
                  </a:lnTo>
                  <a:cubicBezTo>
                    <a:pt x="9810" y="41230"/>
                    <a:pt x="5383" y="42382"/>
                    <a:pt x="1088" y="42430"/>
                  </a:cubicBezTo>
                  <a:cubicBezTo>
                    <a:pt x="850" y="42430"/>
                    <a:pt x="0" y="42807"/>
                    <a:pt x="567" y="42902"/>
                  </a:cubicBezTo>
                  <a:cubicBezTo>
                    <a:pt x="1977" y="43191"/>
                    <a:pt x="3439" y="43323"/>
                    <a:pt x="4918" y="43323"/>
                  </a:cubicBezTo>
                  <a:cubicBezTo>
                    <a:pt x="8229" y="43323"/>
                    <a:pt x="11628" y="42664"/>
                    <a:pt x="14735" y="41645"/>
                  </a:cubicBezTo>
                  <a:lnTo>
                    <a:pt x="14735" y="41645"/>
                  </a:lnTo>
                  <a:cubicBezTo>
                    <a:pt x="12991" y="43133"/>
                    <a:pt x="11449" y="44948"/>
                    <a:pt x="10715" y="47149"/>
                  </a:cubicBezTo>
                  <a:cubicBezTo>
                    <a:pt x="10383" y="47998"/>
                    <a:pt x="10149" y="49082"/>
                    <a:pt x="10338" y="50026"/>
                  </a:cubicBezTo>
                  <a:cubicBezTo>
                    <a:pt x="10351" y="50110"/>
                    <a:pt x="10436" y="50144"/>
                    <a:pt x="10552" y="50144"/>
                  </a:cubicBezTo>
                  <a:cubicBezTo>
                    <a:pt x="10823" y="50144"/>
                    <a:pt x="11261" y="49956"/>
                    <a:pt x="11327" y="49792"/>
                  </a:cubicBezTo>
                  <a:cubicBezTo>
                    <a:pt x="12414" y="45590"/>
                    <a:pt x="16424" y="43279"/>
                    <a:pt x="20482" y="42430"/>
                  </a:cubicBezTo>
                  <a:cubicBezTo>
                    <a:pt x="21666" y="42210"/>
                    <a:pt x="22881" y="42086"/>
                    <a:pt x="24100" y="42086"/>
                  </a:cubicBezTo>
                  <a:cubicBezTo>
                    <a:pt x="24972" y="42086"/>
                    <a:pt x="25846" y="42149"/>
                    <a:pt x="26712" y="42286"/>
                  </a:cubicBezTo>
                  <a:cubicBezTo>
                    <a:pt x="27894" y="42430"/>
                    <a:pt x="29026" y="42713"/>
                    <a:pt x="30064" y="43279"/>
                  </a:cubicBezTo>
                  <a:cubicBezTo>
                    <a:pt x="31260" y="43967"/>
                    <a:pt x="32050" y="44927"/>
                    <a:pt x="32834" y="46023"/>
                  </a:cubicBezTo>
                  <a:lnTo>
                    <a:pt x="32834" y="46023"/>
                  </a:lnTo>
                  <a:cubicBezTo>
                    <a:pt x="32836" y="46036"/>
                    <a:pt x="32841" y="46049"/>
                    <a:pt x="32847" y="46062"/>
                  </a:cubicBezTo>
                  <a:cubicBezTo>
                    <a:pt x="33934" y="48093"/>
                    <a:pt x="34878" y="50547"/>
                    <a:pt x="34924" y="52907"/>
                  </a:cubicBezTo>
                  <a:cubicBezTo>
                    <a:pt x="34973" y="54605"/>
                    <a:pt x="34689" y="56399"/>
                    <a:pt x="34452" y="58143"/>
                  </a:cubicBezTo>
                  <a:cubicBezTo>
                    <a:pt x="34218" y="59986"/>
                    <a:pt x="33934" y="61824"/>
                    <a:pt x="33602" y="63667"/>
                  </a:cubicBezTo>
                  <a:cubicBezTo>
                    <a:pt x="32235" y="71640"/>
                    <a:pt x="30631" y="79618"/>
                    <a:pt x="30442" y="87780"/>
                  </a:cubicBezTo>
                  <a:cubicBezTo>
                    <a:pt x="30348" y="92122"/>
                    <a:pt x="30820" y="96464"/>
                    <a:pt x="31386" y="100760"/>
                  </a:cubicBezTo>
                  <a:cubicBezTo>
                    <a:pt x="31952" y="105053"/>
                    <a:pt x="32658" y="109301"/>
                    <a:pt x="33508" y="113548"/>
                  </a:cubicBezTo>
                  <a:cubicBezTo>
                    <a:pt x="34312" y="117467"/>
                    <a:pt x="35207" y="121382"/>
                    <a:pt x="36294" y="125252"/>
                  </a:cubicBezTo>
                  <a:cubicBezTo>
                    <a:pt x="36766" y="127045"/>
                    <a:pt x="37283" y="128839"/>
                    <a:pt x="37850" y="130587"/>
                  </a:cubicBezTo>
                  <a:cubicBezTo>
                    <a:pt x="38133" y="131387"/>
                    <a:pt x="38371" y="132191"/>
                    <a:pt x="38654" y="132992"/>
                  </a:cubicBezTo>
                  <a:cubicBezTo>
                    <a:pt x="38888" y="133747"/>
                    <a:pt x="39454" y="134645"/>
                    <a:pt x="39409" y="135446"/>
                  </a:cubicBezTo>
                  <a:cubicBezTo>
                    <a:pt x="39409" y="136439"/>
                    <a:pt x="39077" y="137571"/>
                    <a:pt x="38888" y="138560"/>
                  </a:cubicBezTo>
                  <a:cubicBezTo>
                    <a:pt x="38699" y="139504"/>
                    <a:pt x="38510" y="140448"/>
                    <a:pt x="38276" y="141441"/>
                  </a:cubicBezTo>
                  <a:cubicBezTo>
                    <a:pt x="37850" y="143374"/>
                    <a:pt x="37332" y="145311"/>
                    <a:pt x="36672" y="147244"/>
                  </a:cubicBezTo>
                  <a:cubicBezTo>
                    <a:pt x="35363" y="150752"/>
                    <a:pt x="33543" y="154211"/>
                    <a:pt x="30573" y="156569"/>
                  </a:cubicBezTo>
                  <a:lnTo>
                    <a:pt x="30573" y="156569"/>
                  </a:lnTo>
                  <a:cubicBezTo>
                    <a:pt x="30561" y="156576"/>
                    <a:pt x="30549" y="156582"/>
                    <a:pt x="30536" y="156588"/>
                  </a:cubicBezTo>
                  <a:cubicBezTo>
                    <a:pt x="30540" y="156589"/>
                    <a:pt x="30543" y="156590"/>
                    <a:pt x="30547" y="156590"/>
                  </a:cubicBezTo>
                  <a:lnTo>
                    <a:pt x="30547" y="156590"/>
                  </a:lnTo>
                  <a:cubicBezTo>
                    <a:pt x="30527" y="156606"/>
                    <a:pt x="30507" y="156622"/>
                    <a:pt x="30487" y="156637"/>
                  </a:cubicBezTo>
                  <a:cubicBezTo>
                    <a:pt x="30226" y="156846"/>
                    <a:pt x="30413" y="156910"/>
                    <a:pt x="30656" y="156910"/>
                  </a:cubicBezTo>
                  <a:cubicBezTo>
                    <a:pt x="30852" y="156910"/>
                    <a:pt x="31086" y="156868"/>
                    <a:pt x="31148" y="156826"/>
                  </a:cubicBezTo>
                  <a:cubicBezTo>
                    <a:pt x="31179" y="156810"/>
                    <a:pt x="31211" y="156793"/>
                    <a:pt x="31242" y="156777"/>
                  </a:cubicBezTo>
                  <a:lnTo>
                    <a:pt x="31242" y="156777"/>
                  </a:lnTo>
                  <a:cubicBezTo>
                    <a:pt x="31242" y="156777"/>
                    <a:pt x="31242" y="156777"/>
                    <a:pt x="31242" y="156777"/>
                  </a:cubicBezTo>
                  <a:cubicBezTo>
                    <a:pt x="31243" y="156776"/>
                    <a:pt x="31244" y="156775"/>
                    <a:pt x="31245" y="156775"/>
                  </a:cubicBezTo>
                  <a:lnTo>
                    <a:pt x="31245" y="156775"/>
                  </a:lnTo>
                  <a:cubicBezTo>
                    <a:pt x="32387" y="156164"/>
                    <a:pt x="33394" y="155338"/>
                    <a:pt x="34312" y="154512"/>
                  </a:cubicBezTo>
                  <a:cubicBezTo>
                    <a:pt x="36622" y="152341"/>
                    <a:pt x="38465" y="149747"/>
                    <a:pt x="39786" y="146866"/>
                  </a:cubicBezTo>
                  <a:cubicBezTo>
                    <a:pt x="40505" y="145233"/>
                    <a:pt x="41064" y="143509"/>
                    <a:pt x="41466" y="141758"/>
                  </a:cubicBezTo>
                  <a:lnTo>
                    <a:pt x="41466" y="141758"/>
                  </a:lnTo>
                  <a:cubicBezTo>
                    <a:pt x="41947" y="143789"/>
                    <a:pt x="42369" y="145826"/>
                    <a:pt x="42995" y="147810"/>
                  </a:cubicBezTo>
                  <a:cubicBezTo>
                    <a:pt x="43656" y="149936"/>
                    <a:pt x="44457" y="152058"/>
                    <a:pt x="45450" y="154040"/>
                  </a:cubicBezTo>
                  <a:cubicBezTo>
                    <a:pt x="46205" y="155550"/>
                    <a:pt x="47005" y="157204"/>
                    <a:pt x="48187" y="158431"/>
                  </a:cubicBezTo>
                  <a:cubicBezTo>
                    <a:pt x="48234" y="158478"/>
                    <a:pt x="48324" y="158498"/>
                    <a:pt x="48433" y="158498"/>
                  </a:cubicBezTo>
                  <a:cubicBezTo>
                    <a:pt x="48760" y="158498"/>
                    <a:pt x="49247" y="158311"/>
                    <a:pt x="49176" y="158098"/>
                  </a:cubicBezTo>
                  <a:cubicBezTo>
                    <a:pt x="47148" y="153711"/>
                    <a:pt x="45400" y="148898"/>
                    <a:pt x="45212" y="143990"/>
                  </a:cubicBezTo>
                  <a:cubicBezTo>
                    <a:pt x="45132" y="142800"/>
                    <a:pt x="45120" y="141411"/>
                    <a:pt x="45454" y="140184"/>
                  </a:cubicBezTo>
                  <a:lnTo>
                    <a:pt x="45454" y="140184"/>
                  </a:lnTo>
                  <a:cubicBezTo>
                    <a:pt x="49425" y="142725"/>
                    <a:pt x="52069" y="147538"/>
                    <a:pt x="53189" y="152012"/>
                  </a:cubicBezTo>
                  <a:cubicBezTo>
                    <a:pt x="53221" y="152124"/>
                    <a:pt x="53351" y="152171"/>
                    <a:pt x="53507" y="152171"/>
                  </a:cubicBezTo>
                  <a:cubicBezTo>
                    <a:pt x="53810" y="152171"/>
                    <a:pt x="54211" y="151994"/>
                    <a:pt x="54178" y="151775"/>
                  </a:cubicBezTo>
                  <a:cubicBezTo>
                    <a:pt x="53756" y="147954"/>
                    <a:pt x="52812" y="144035"/>
                    <a:pt x="50686" y="140731"/>
                  </a:cubicBezTo>
                  <a:cubicBezTo>
                    <a:pt x="50423" y="140344"/>
                    <a:pt x="50140" y="139938"/>
                    <a:pt x="49830" y="139547"/>
                  </a:cubicBezTo>
                  <a:lnTo>
                    <a:pt x="49830" y="139547"/>
                  </a:lnTo>
                  <a:cubicBezTo>
                    <a:pt x="55867" y="142844"/>
                    <a:pt x="60427" y="148473"/>
                    <a:pt x="62534" y="155078"/>
                  </a:cubicBezTo>
                  <a:cubicBezTo>
                    <a:pt x="62722" y="155644"/>
                    <a:pt x="62862" y="156211"/>
                    <a:pt x="63005" y="156732"/>
                  </a:cubicBezTo>
                  <a:cubicBezTo>
                    <a:pt x="63021" y="156846"/>
                    <a:pt x="63140" y="156892"/>
                    <a:pt x="63289" y="156892"/>
                  </a:cubicBezTo>
                  <a:cubicBezTo>
                    <a:pt x="63571" y="156892"/>
                    <a:pt x="63965" y="156728"/>
                    <a:pt x="63995" y="156543"/>
                  </a:cubicBezTo>
                  <a:cubicBezTo>
                    <a:pt x="64044" y="154938"/>
                    <a:pt x="63617" y="153285"/>
                    <a:pt x="63100" y="151775"/>
                  </a:cubicBezTo>
                  <a:cubicBezTo>
                    <a:pt x="61684" y="147482"/>
                    <a:pt x="58947" y="143706"/>
                    <a:pt x="55832" y="140448"/>
                  </a:cubicBezTo>
                  <a:cubicBezTo>
                    <a:pt x="53653" y="138227"/>
                    <a:pt x="51227" y="135882"/>
                    <a:pt x="48469" y="134433"/>
                  </a:cubicBezTo>
                  <a:lnTo>
                    <a:pt x="48469" y="134433"/>
                  </a:lnTo>
                  <a:cubicBezTo>
                    <a:pt x="50085" y="134136"/>
                    <a:pt x="51730" y="133907"/>
                    <a:pt x="53378" y="133747"/>
                  </a:cubicBezTo>
                  <a:cubicBezTo>
                    <a:pt x="55100" y="133562"/>
                    <a:pt x="56821" y="133418"/>
                    <a:pt x="58543" y="133418"/>
                  </a:cubicBezTo>
                  <a:cubicBezTo>
                    <a:pt x="59464" y="133418"/>
                    <a:pt x="60385" y="133459"/>
                    <a:pt x="61306" y="133558"/>
                  </a:cubicBezTo>
                  <a:cubicBezTo>
                    <a:pt x="63240" y="133796"/>
                    <a:pt x="65554" y="134124"/>
                    <a:pt x="67204" y="135306"/>
                  </a:cubicBezTo>
                  <a:cubicBezTo>
                    <a:pt x="67239" y="135332"/>
                    <a:pt x="67301" y="135343"/>
                    <a:pt x="67377" y="135343"/>
                  </a:cubicBezTo>
                  <a:cubicBezTo>
                    <a:pt x="67715" y="135343"/>
                    <a:pt x="68333" y="135119"/>
                    <a:pt x="68102" y="134928"/>
                  </a:cubicBezTo>
                  <a:cubicBezTo>
                    <a:pt x="65554" y="132474"/>
                    <a:pt x="61684" y="131953"/>
                    <a:pt x="58286" y="131765"/>
                  </a:cubicBezTo>
                  <a:cubicBezTo>
                    <a:pt x="57604" y="131740"/>
                    <a:pt x="56922" y="131728"/>
                    <a:pt x="56241" y="131728"/>
                  </a:cubicBezTo>
                  <a:cubicBezTo>
                    <a:pt x="54283" y="131728"/>
                    <a:pt x="52330" y="131826"/>
                    <a:pt x="50403" y="132002"/>
                  </a:cubicBezTo>
                  <a:cubicBezTo>
                    <a:pt x="49251" y="132077"/>
                    <a:pt x="48011" y="132355"/>
                    <a:pt x="46819" y="132355"/>
                  </a:cubicBezTo>
                  <a:cubicBezTo>
                    <a:pt x="46499" y="132355"/>
                    <a:pt x="46183" y="132335"/>
                    <a:pt x="45872" y="132286"/>
                  </a:cubicBezTo>
                  <a:cubicBezTo>
                    <a:pt x="44645" y="132142"/>
                    <a:pt x="43701" y="131436"/>
                    <a:pt x="43090" y="130398"/>
                  </a:cubicBezTo>
                  <a:cubicBezTo>
                    <a:pt x="41202" y="127234"/>
                    <a:pt x="39881" y="123742"/>
                    <a:pt x="38842" y="120249"/>
                  </a:cubicBezTo>
                  <a:cubicBezTo>
                    <a:pt x="37521" y="115908"/>
                    <a:pt x="36672" y="111471"/>
                    <a:pt x="36011" y="106990"/>
                  </a:cubicBezTo>
                  <a:cubicBezTo>
                    <a:pt x="34546" y="96747"/>
                    <a:pt x="34312" y="86270"/>
                    <a:pt x="35350" y="75982"/>
                  </a:cubicBezTo>
                  <a:cubicBezTo>
                    <a:pt x="35822" y="70980"/>
                    <a:pt x="36622" y="65977"/>
                    <a:pt x="37850" y="61118"/>
                  </a:cubicBezTo>
                  <a:cubicBezTo>
                    <a:pt x="38321" y="59230"/>
                    <a:pt x="38793" y="57199"/>
                    <a:pt x="39598" y="55406"/>
                  </a:cubicBezTo>
                  <a:cubicBezTo>
                    <a:pt x="40447" y="53613"/>
                    <a:pt x="41863" y="52386"/>
                    <a:pt x="43751" y="51774"/>
                  </a:cubicBezTo>
                  <a:cubicBezTo>
                    <a:pt x="44463" y="51566"/>
                    <a:pt x="45165" y="51448"/>
                    <a:pt x="45867" y="51448"/>
                  </a:cubicBezTo>
                  <a:cubicBezTo>
                    <a:pt x="46604" y="51448"/>
                    <a:pt x="47342" y="51578"/>
                    <a:pt x="48092" y="51868"/>
                  </a:cubicBezTo>
                  <a:cubicBezTo>
                    <a:pt x="49459" y="52386"/>
                    <a:pt x="50592" y="53378"/>
                    <a:pt x="51630" y="54417"/>
                  </a:cubicBezTo>
                  <a:cubicBezTo>
                    <a:pt x="53567" y="56304"/>
                    <a:pt x="55360" y="58709"/>
                    <a:pt x="55877" y="61401"/>
                  </a:cubicBezTo>
                  <a:cubicBezTo>
                    <a:pt x="56161" y="62723"/>
                    <a:pt x="55972" y="64044"/>
                    <a:pt x="56066" y="65366"/>
                  </a:cubicBezTo>
                  <a:cubicBezTo>
                    <a:pt x="56161" y="66449"/>
                    <a:pt x="56349" y="67582"/>
                    <a:pt x="56682" y="68620"/>
                  </a:cubicBezTo>
                  <a:cubicBezTo>
                    <a:pt x="57059" y="69847"/>
                    <a:pt x="57671" y="71123"/>
                    <a:pt x="58520" y="72112"/>
                  </a:cubicBezTo>
                  <a:lnTo>
                    <a:pt x="58947" y="72539"/>
                  </a:lnTo>
                  <a:cubicBezTo>
                    <a:pt x="58991" y="72571"/>
                    <a:pt x="59072" y="72586"/>
                    <a:pt x="59171" y="72586"/>
                  </a:cubicBezTo>
                  <a:cubicBezTo>
                    <a:pt x="59497" y="72586"/>
                    <a:pt x="60009" y="72424"/>
                    <a:pt x="59936" y="72207"/>
                  </a:cubicBezTo>
                  <a:cubicBezTo>
                    <a:pt x="58990" y="70188"/>
                    <a:pt x="57888" y="66875"/>
                    <a:pt x="58698" y="64623"/>
                  </a:cubicBezTo>
                  <a:lnTo>
                    <a:pt x="58698" y="64623"/>
                  </a:lnTo>
                  <a:cubicBezTo>
                    <a:pt x="62107" y="67169"/>
                    <a:pt x="65304" y="70488"/>
                    <a:pt x="67487" y="74143"/>
                  </a:cubicBezTo>
                  <a:cubicBezTo>
                    <a:pt x="67533" y="74233"/>
                    <a:pt x="67659" y="74271"/>
                    <a:pt x="67807" y="74271"/>
                  </a:cubicBezTo>
                  <a:cubicBezTo>
                    <a:pt x="68126" y="74271"/>
                    <a:pt x="68544" y="74099"/>
                    <a:pt x="68480" y="73906"/>
                  </a:cubicBezTo>
                  <a:cubicBezTo>
                    <a:pt x="67064" y="69701"/>
                    <a:pt x="64104" y="65826"/>
                    <a:pt x="60800" y="62768"/>
                  </a:cubicBezTo>
                  <a:lnTo>
                    <a:pt x="60800" y="62768"/>
                  </a:lnTo>
                  <a:cubicBezTo>
                    <a:pt x="62021" y="63109"/>
                    <a:pt x="63274" y="63316"/>
                    <a:pt x="64534" y="63316"/>
                  </a:cubicBezTo>
                  <a:cubicBezTo>
                    <a:pt x="65251" y="63316"/>
                    <a:pt x="65971" y="63248"/>
                    <a:pt x="66687" y="63100"/>
                  </a:cubicBezTo>
                  <a:cubicBezTo>
                    <a:pt x="67725" y="62862"/>
                    <a:pt x="68857" y="62534"/>
                    <a:pt x="69658" y="61873"/>
                  </a:cubicBezTo>
                  <a:cubicBezTo>
                    <a:pt x="69898" y="61633"/>
                    <a:pt x="69643" y="61567"/>
                    <a:pt x="69412" y="61567"/>
                  </a:cubicBezTo>
                  <a:cubicBezTo>
                    <a:pt x="69324" y="61567"/>
                    <a:pt x="69238" y="61576"/>
                    <a:pt x="69186" y="61590"/>
                  </a:cubicBezTo>
                  <a:cubicBezTo>
                    <a:pt x="68509" y="61774"/>
                    <a:pt x="67833" y="61859"/>
                    <a:pt x="67165" y="61859"/>
                  </a:cubicBezTo>
                  <a:cubicBezTo>
                    <a:pt x="64064" y="61859"/>
                    <a:pt x="61129" y="60034"/>
                    <a:pt x="58992" y="57860"/>
                  </a:cubicBezTo>
                  <a:cubicBezTo>
                    <a:pt x="57625" y="56493"/>
                    <a:pt x="56444" y="54889"/>
                    <a:pt x="55549" y="53141"/>
                  </a:cubicBezTo>
                  <a:cubicBezTo>
                    <a:pt x="54650" y="51396"/>
                    <a:pt x="53850" y="49365"/>
                    <a:pt x="54039" y="47383"/>
                  </a:cubicBezTo>
                  <a:cubicBezTo>
                    <a:pt x="54133" y="46345"/>
                    <a:pt x="54462" y="45401"/>
                    <a:pt x="54934" y="44457"/>
                  </a:cubicBezTo>
                  <a:cubicBezTo>
                    <a:pt x="55405" y="43562"/>
                    <a:pt x="55783" y="42618"/>
                    <a:pt x="56444" y="41814"/>
                  </a:cubicBezTo>
                  <a:cubicBezTo>
                    <a:pt x="57909" y="40164"/>
                    <a:pt x="60125" y="39504"/>
                    <a:pt x="62201" y="39077"/>
                  </a:cubicBezTo>
                  <a:cubicBezTo>
                    <a:pt x="63334" y="38841"/>
                    <a:pt x="64523" y="38678"/>
                    <a:pt x="65706" y="38678"/>
                  </a:cubicBezTo>
                  <a:cubicBezTo>
                    <a:pt x="66646" y="38678"/>
                    <a:pt x="67581" y="38781"/>
                    <a:pt x="68480" y="39032"/>
                  </a:cubicBezTo>
                  <a:cubicBezTo>
                    <a:pt x="69375" y="39315"/>
                    <a:pt x="70130" y="39787"/>
                    <a:pt x="70934" y="40259"/>
                  </a:cubicBezTo>
                  <a:cubicBezTo>
                    <a:pt x="71923" y="40825"/>
                    <a:pt x="72961" y="41297"/>
                    <a:pt x="74049" y="41675"/>
                  </a:cubicBezTo>
                  <a:cubicBezTo>
                    <a:pt x="75265" y="42108"/>
                    <a:pt x="76659" y="42417"/>
                    <a:pt x="78023" y="42417"/>
                  </a:cubicBezTo>
                  <a:cubicBezTo>
                    <a:pt x="78882" y="42417"/>
                    <a:pt x="79729" y="42295"/>
                    <a:pt x="80512" y="42003"/>
                  </a:cubicBezTo>
                  <a:cubicBezTo>
                    <a:pt x="80701" y="41958"/>
                    <a:pt x="81033" y="41625"/>
                    <a:pt x="80656" y="41580"/>
                  </a:cubicBezTo>
                  <a:cubicBezTo>
                    <a:pt x="78579" y="41391"/>
                    <a:pt x="76408" y="40965"/>
                    <a:pt x="74660" y="39738"/>
                  </a:cubicBezTo>
                  <a:cubicBezTo>
                    <a:pt x="74179" y="39386"/>
                    <a:pt x="73574" y="38914"/>
                    <a:pt x="73264" y="38431"/>
                  </a:cubicBezTo>
                  <a:lnTo>
                    <a:pt x="73264" y="38431"/>
                  </a:lnTo>
                  <a:cubicBezTo>
                    <a:pt x="77180" y="36733"/>
                    <a:pt x="81602" y="35583"/>
                    <a:pt x="85892" y="35539"/>
                  </a:cubicBezTo>
                  <a:cubicBezTo>
                    <a:pt x="86081" y="35539"/>
                    <a:pt x="86931" y="35162"/>
                    <a:pt x="86364" y="35018"/>
                  </a:cubicBezTo>
                  <a:cubicBezTo>
                    <a:pt x="84955" y="34729"/>
                    <a:pt x="83494" y="34597"/>
                    <a:pt x="82015" y="34597"/>
                  </a:cubicBezTo>
                  <a:cubicBezTo>
                    <a:pt x="78762" y="34597"/>
                    <a:pt x="75423" y="35233"/>
                    <a:pt x="72360" y="36221"/>
                  </a:cubicBezTo>
                  <a:lnTo>
                    <a:pt x="72360" y="36221"/>
                  </a:lnTo>
                  <a:cubicBezTo>
                    <a:pt x="74057" y="34753"/>
                    <a:pt x="75547" y="32972"/>
                    <a:pt x="76265" y="30820"/>
                  </a:cubicBezTo>
                  <a:cubicBezTo>
                    <a:pt x="76548" y="29922"/>
                    <a:pt x="76786" y="28883"/>
                    <a:pt x="76642" y="27939"/>
                  </a:cubicBezTo>
                  <a:cubicBezTo>
                    <a:pt x="76612" y="27832"/>
                    <a:pt x="76501" y="27790"/>
                    <a:pt x="76364" y="27790"/>
                  </a:cubicBezTo>
                  <a:cubicBezTo>
                    <a:pt x="76080" y="27790"/>
                    <a:pt x="75684" y="27970"/>
                    <a:pt x="75653" y="28128"/>
                  </a:cubicBezTo>
                  <a:cubicBezTo>
                    <a:pt x="74709" y="31620"/>
                    <a:pt x="71734" y="33886"/>
                    <a:pt x="68385" y="34973"/>
                  </a:cubicBezTo>
                  <a:cubicBezTo>
                    <a:pt x="66636" y="35564"/>
                    <a:pt x="64648" y="35917"/>
                    <a:pt x="62674" y="35917"/>
                  </a:cubicBezTo>
                  <a:cubicBezTo>
                    <a:pt x="61026" y="35917"/>
                    <a:pt x="59389" y="35671"/>
                    <a:pt x="57909" y="35113"/>
                  </a:cubicBezTo>
                  <a:cubicBezTo>
                    <a:pt x="55738" y="34358"/>
                    <a:pt x="54133" y="32330"/>
                    <a:pt x="53140" y="30348"/>
                  </a:cubicBezTo>
                  <a:cubicBezTo>
                    <a:pt x="52057" y="28177"/>
                    <a:pt x="52291" y="25912"/>
                    <a:pt x="52906" y="23647"/>
                  </a:cubicBezTo>
                  <a:cubicBezTo>
                    <a:pt x="53472" y="21665"/>
                    <a:pt x="54273" y="19682"/>
                    <a:pt x="55500" y="18029"/>
                  </a:cubicBezTo>
                  <a:cubicBezTo>
                    <a:pt x="56115" y="17274"/>
                    <a:pt x="56821" y="16519"/>
                    <a:pt x="57671" y="16001"/>
                  </a:cubicBezTo>
                  <a:cubicBezTo>
                    <a:pt x="58615" y="15386"/>
                    <a:pt x="59653" y="14914"/>
                    <a:pt x="60551" y="14208"/>
                  </a:cubicBezTo>
                  <a:cubicBezTo>
                    <a:pt x="62390" y="12887"/>
                    <a:pt x="64467" y="10761"/>
                    <a:pt x="64893" y="8401"/>
                  </a:cubicBezTo>
                  <a:cubicBezTo>
                    <a:pt x="64909" y="8266"/>
                    <a:pt x="64804" y="8215"/>
                    <a:pt x="64658" y="8215"/>
                  </a:cubicBezTo>
                  <a:cubicBezTo>
                    <a:pt x="64398" y="8215"/>
                    <a:pt x="64010" y="8375"/>
                    <a:pt x="63949" y="8496"/>
                  </a:cubicBezTo>
                  <a:cubicBezTo>
                    <a:pt x="63937" y="8512"/>
                    <a:pt x="63925" y="8528"/>
                    <a:pt x="63913" y="8545"/>
                  </a:cubicBezTo>
                  <a:lnTo>
                    <a:pt x="63913" y="8545"/>
                  </a:lnTo>
                  <a:cubicBezTo>
                    <a:pt x="63909" y="8545"/>
                    <a:pt x="63905" y="8545"/>
                    <a:pt x="63900" y="8545"/>
                  </a:cubicBezTo>
                  <a:cubicBezTo>
                    <a:pt x="63899" y="8552"/>
                    <a:pt x="63898" y="8560"/>
                    <a:pt x="63896" y="8568"/>
                  </a:cubicBezTo>
                  <a:lnTo>
                    <a:pt x="63896" y="8568"/>
                  </a:lnTo>
                  <a:cubicBezTo>
                    <a:pt x="62725" y="10148"/>
                    <a:pt x="61325" y="11719"/>
                    <a:pt x="59558" y="12649"/>
                  </a:cubicBezTo>
                  <a:cubicBezTo>
                    <a:pt x="59142" y="12840"/>
                    <a:pt x="58572" y="13061"/>
                    <a:pt x="58119" y="13140"/>
                  </a:cubicBezTo>
                  <a:lnTo>
                    <a:pt x="58119" y="13140"/>
                  </a:lnTo>
                  <a:cubicBezTo>
                    <a:pt x="58565" y="8716"/>
                    <a:pt x="59926" y="3953"/>
                    <a:pt x="62062" y="239"/>
                  </a:cubicBezTo>
                  <a:lnTo>
                    <a:pt x="62062" y="239"/>
                  </a:lnTo>
                  <a:cubicBezTo>
                    <a:pt x="62062" y="239"/>
                    <a:pt x="62062" y="239"/>
                    <a:pt x="62062" y="239"/>
                  </a:cubicBezTo>
                  <a:cubicBezTo>
                    <a:pt x="62139" y="63"/>
                    <a:pt x="62025" y="0"/>
                    <a:pt x="618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07"/>
            <p:cNvSpPr/>
            <p:nvPr/>
          </p:nvSpPr>
          <p:spPr>
            <a:xfrm>
              <a:off x="870500" y="2371425"/>
              <a:ext cx="417700" cy="376575"/>
            </a:xfrm>
            <a:custGeom>
              <a:avLst/>
              <a:gdLst/>
              <a:ahLst/>
              <a:cxnLst/>
              <a:rect l="l" t="t" r="r" b="b"/>
              <a:pathLst>
                <a:path w="16708" h="15063" extrusionOk="0">
                  <a:moveTo>
                    <a:pt x="10956" y="1"/>
                  </a:moveTo>
                  <a:cubicBezTo>
                    <a:pt x="9961" y="1"/>
                    <a:pt x="8663" y="90"/>
                    <a:pt x="6985" y="271"/>
                  </a:cubicBezTo>
                  <a:cubicBezTo>
                    <a:pt x="3825" y="600"/>
                    <a:pt x="5475" y="1309"/>
                    <a:pt x="4248" y="5462"/>
                  </a:cubicBezTo>
                  <a:cubicBezTo>
                    <a:pt x="3070" y="9615"/>
                    <a:pt x="1" y="13957"/>
                    <a:pt x="6419" y="14852"/>
                  </a:cubicBezTo>
                  <a:cubicBezTo>
                    <a:pt x="7298" y="14973"/>
                    <a:pt x="8059" y="15062"/>
                    <a:pt x="8712" y="15062"/>
                  </a:cubicBezTo>
                  <a:cubicBezTo>
                    <a:pt x="11110" y="15062"/>
                    <a:pt x="12067" y="13864"/>
                    <a:pt x="12177" y="8672"/>
                  </a:cubicBezTo>
                  <a:cubicBezTo>
                    <a:pt x="12299" y="2997"/>
                    <a:pt x="16707" y="1"/>
                    <a:pt x="10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07"/>
            <p:cNvSpPr/>
            <p:nvPr/>
          </p:nvSpPr>
          <p:spPr>
            <a:xfrm>
              <a:off x="863425" y="2820450"/>
              <a:ext cx="349050" cy="378825"/>
            </a:xfrm>
            <a:custGeom>
              <a:avLst/>
              <a:gdLst/>
              <a:ahLst/>
              <a:cxnLst/>
              <a:rect l="l" t="t" r="r" b="b"/>
              <a:pathLst>
                <a:path w="13962" h="15153" extrusionOk="0">
                  <a:moveTo>
                    <a:pt x="9372" y="0"/>
                  </a:moveTo>
                  <a:cubicBezTo>
                    <a:pt x="8307" y="0"/>
                    <a:pt x="6808" y="171"/>
                    <a:pt x="4720" y="527"/>
                  </a:cubicBezTo>
                  <a:cubicBezTo>
                    <a:pt x="1605" y="1044"/>
                    <a:pt x="3353" y="1659"/>
                    <a:pt x="2832" y="5812"/>
                  </a:cubicBezTo>
                  <a:cubicBezTo>
                    <a:pt x="2315" y="10011"/>
                    <a:pt x="0" y="14541"/>
                    <a:pt x="6513" y="15062"/>
                  </a:cubicBezTo>
                  <a:cubicBezTo>
                    <a:pt x="7185" y="15115"/>
                    <a:pt x="7787" y="15153"/>
                    <a:pt x="8320" y="15153"/>
                  </a:cubicBezTo>
                  <a:cubicBezTo>
                    <a:pt x="11121" y="15153"/>
                    <a:pt x="12025" y="14100"/>
                    <a:pt x="11232" y="8550"/>
                  </a:cubicBezTo>
                  <a:cubicBezTo>
                    <a:pt x="10466" y="3186"/>
                    <a:pt x="13962" y="0"/>
                    <a:pt x="9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07"/>
            <p:cNvSpPr/>
            <p:nvPr/>
          </p:nvSpPr>
          <p:spPr>
            <a:xfrm>
              <a:off x="985000" y="3739900"/>
              <a:ext cx="408250" cy="393150"/>
            </a:xfrm>
            <a:custGeom>
              <a:avLst/>
              <a:gdLst/>
              <a:ahLst/>
              <a:cxnLst/>
              <a:rect l="l" t="t" r="r" b="b"/>
              <a:pathLst>
                <a:path w="16330" h="15726" extrusionOk="0">
                  <a:moveTo>
                    <a:pt x="7904" y="0"/>
                  </a:moveTo>
                  <a:cubicBezTo>
                    <a:pt x="6813" y="0"/>
                    <a:pt x="5199" y="366"/>
                    <a:pt x="2737" y="1171"/>
                  </a:cubicBezTo>
                  <a:cubicBezTo>
                    <a:pt x="0" y="2070"/>
                    <a:pt x="1933" y="2447"/>
                    <a:pt x="3209" y="6600"/>
                  </a:cubicBezTo>
                  <a:cubicBezTo>
                    <a:pt x="4486" y="10613"/>
                    <a:pt x="3736" y="15726"/>
                    <a:pt x="9559" y="15726"/>
                  </a:cubicBezTo>
                  <a:cubicBezTo>
                    <a:pt x="9763" y="15726"/>
                    <a:pt x="9974" y="15719"/>
                    <a:pt x="10194" y="15707"/>
                  </a:cubicBezTo>
                  <a:cubicBezTo>
                    <a:pt x="14392" y="15473"/>
                    <a:pt x="16329" y="14529"/>
                    <a:pt x="12554" y="8156"/>
                  </a:cubicBezTo>
                  <a:cubicBezTo>
                    <a:pt x="9712" y="3396"/>
                    <a:pt x="11227" y="0"/>
                    <a:pt x="7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07"/>
            <p:cNvSpPr/>
            <p:nvPr/>
          </p:nvSpPr>
          <p:spPr>
            <a:xfrm>
              <a:off x="907125" y="3289575"/>
              <a:ext cx="306450" cy="384550"/>
            </a:xfrm>
            <a:custGeom>
              <a:avLst/>
              <a:gdLst/>
              <a:ahLst/>
              <a:cxnLst/>
              <a:rect l="l" t="t" r="r" b="b"/>
              <a:pathLst>
                <a:path w="12258" h="15382" extrusionOk="0">
                  <a:moveTo>
                    <a:pt x="7051" y="1"/>
                  </a:moveTo>
                  <a:cubicBezTo>
                    <a:pt x="6041" y="1"/>
                    <a:pt x="4713" y="118"/>
                    <a:pt x="2972" y="356"/>
                  </a:cubicBezTo>
                  <a:cubicBezTo>
                    <a:pt x="1" y="779"/>
                    <a:pt x="1794" y="1440"/>
                    <a:pt x="1934" y="5687"/>
                  </a:cubicBezTo>
                  <a:cubicBezTo>
                    <a:pt x="2077" y="9934"/>
                    <a:pt x="472" y="14420"/>
                    <a:pt x="7030" y="15220"/>
                  </a:cubicBezTo>
                  <a:cubicBezTo>
                    <a:pt x="7846" y="15313"/>
                    <a:pt x="8557" y="15382"/>
                    <a:pt x="9157" y="15382"/>
                  </a:cubicBezTo>
                  <a:cubicBezTo>
                    <a:pt x="11611" y="15382"/>
                    <a:pt x="12219" y="14226"/>
                    <a:pt x="10666" y="8802"/>
                  </a:cubicBezTo>
                  <a:cubicBezTo>
                    <a:pt x="9044" y="3110"/>
                    <a:pt x="12257" y="1"/>
                    <a:pt x="7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07"/>
            <p:cNvSpPr/>
            <p:nvPr/>
          </p:nvSpPr>
          <p:spPr>
            <a:xfrm>
              <a:off x="1205575" y="1610450"/>
              <a:ext cx="372850" cy="440625"/>
            </a:xfrm>
            <a:custGeom>
              <a:avLst/>
              <a:gdLst/>
              <a:ahLst/>
              <a:cxnLst/>
              <a:rect l="l" t="t" r="r" b="b"/>
              <a:pathLst>
                <a:path w="14914" h="17625" extrusionOk="0">
                  <a:moveTo>
                    <a:pt x="7132" y="0"/>
                  </a:moveTo>
                  <a:cubicBezTo>
                    <a:pt x="6927" y="0"/>
                    <a:pt x="6720" y="12"/>
                    <a:pt x="6513" y="35"/>
                  </a:cubicBezTo>
                  <a:cubicBezTo>
                    <a:pt x="2692" y="457"/>
                    <a:pt x="1" y="4705"/>
                    <a:pt x="567" y="9568"/>
                  </a:cubicBezTo>
                  <a:cubicBezTo>
                    <a:pt x="1060" y="14166"/>
                    <a:pt x="4254" y="17624"/>
                    <a:pt x="7837" y="17624"/>
                  </a:cubicBezTo>
                  <a:cubicBezTo>
                    <a:pt x="8040" y="17624"/>
                    <a:pt x="8245" y="17613"/>
                    <a:pt x="8450" y="17590"/>
                  </a:cubicBezTo>
                  <a:cubicBezTo>
                    <a:pt x="12271" y="17164"/>
                    <a:pt x="14914" y="12916"/>
                    <a:pt x="14396" y="8057"/>
                  </a:cubicBezTo>
                  <a:cubicBezTo>
                    <a:pt x="13904" y="3458"/>
                    <a:pt x="10712" y="0"/>
                    <a:pt x="7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51" name="Google Shape;2051;p107"/>
          <p:cNvSpPr txBox="1">
            <a:spLocks noGrp="1"/>
          </p:cNvSpPr>
          <p:nvPr>
            <p:ph type="ctrTitle"/>
          </p:nvPr>
        </p:nvSpPr>
        <p:spPr>
          <a:xfrm>
            <a:off x="1484250" y="545116"/>
            <a:ext cx="6175500" cy="51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Set Feature</a:t>
            </a:r>
            <a:endParaRPr dirty="0"/>
          </a:p>
        </p:txBody>
      </p:sp>
      <p:sp>
        <p:nvSpPr>
          <p:cNvPr id="4" name="TextBox 3">
            <a:extLst>
              <a:ext uri="{FF2B5EF4-FFF2-40B4-BE49-F238E27FC236}">
                <a16:creationId xmlns:a16="http://schemas.microsoft.com/office/drawing/2014/main" id="{72E45405-E3A3-C569-B5FE-78602DE9B005}"/>
              </a:ext>
            </a:extLst>
          </p:cNvPr>
          <p:cNvSpPr txBox="1"/>
          <p:nvPr/>
        </p:nvSpPr>
        <p:spPr>
          <a:xfrm>
            <a:off x="700088" y="1393031"/>
            <a:ext cx="7815262" cy="3347840"/>
          </a:xfrm>
          <a:prstGeom prst="rect">
            <a:avLst/>
          </a:prstGeom>
          <a:noFill/>
        </p:spPr>
        <p:txBody>
          <a:bodyPr wrap="square" rtlCol="0">
            <a:spAutoFit/>
          </a:bodyPr>
          <a:lstStyle/>
          <a:p>
            <a:pPr>
              <a:lnSpc>
                <a:spcPct val="150000"/>
              </a:lnSpc>
            </a:pPr>
            <a:r>
              <a:rPr lang="en-US" sz="2400" dirty="0"/>
              <a:t>Our Total Data Set has been split into </a:t>
            </a:r>
            <a:r>
              <a:rPr lang="en-US" sz="2400"/>
              <a:t>two folder-</a:t>
            </a:r>
            <a:endParaRPr lang="en-US" sz="2400" dirty="0"/>
          </a:p>
          <a:p>
            <a:pPr>
              <a:lnSpc>
                <a:spcPct val="150000"/>
              </a:lnSpc>
            </a:pPr>
            <a:r>
              <a:rPr lang="en-US" sz="2400" dirty="0"/>
              <a:t>	1. Training </a:t>
            </a:r>
          </a:p>
          <a:p>
            <a:pPr>
              <a:lnSpc>
                <a:spcPct val="150000"/>
              </a:lnSpc>
            </a:pPr>
            <a:r>
              <a:rPr lang="en-US" sz="2400" dirty="0"/>
              <a:t>	2. Testing</a:t>
            </a:r>
          </a:p>
          <a:p>
            <a:pPr>
              <a:lnSpc>
                <a:spcPct val="150000"/>
              </a:lnSpc>
            </a:pPr>
            <a:r>
              <a:rPr lang="en-US" sz="2400" dirty="0"/>
              <a:t>Each folders has 4 individual subfolder. </a:t>
            </a:r>
          </a:p>
          <a:p>
            <a:pPr>
              <a:lnSpc>
                <a:spcPct val="150000"/>
              </a:lnSpc>
            </a:pPr>
            <a:r>
              <a:rPr lang="en-US" sz="2400" dirty="0"/>
              <a:t>Training folder uphold the 0.8 of total data</a:t>
            </a:r>
          </a:p>
          <a:p>
            <a:pPr>
              <a:lnSpc>
                <a:spcPct val="150000"/>
              </a:lnSpc>
            </a:pPr>
            <a:r>
              <a:rPr lang="en-US" sz="2400" dirty="0"/>
              <a:t>Testing folder uphold the 0.2 of total data.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051"/>
                                        </p:tgtEl>
                                        <p:attrNameLst>
                                          <p:attrName>style.visibility</p:attrName>
                                        </p:attrNameLst>
                                      </p:cBhvr>
                                      <p:to>
                                        <p:strVal val="visible"/>
                                      </p:to>
                                    </p:set>
                                    <p:anim calcmode="lin" valueType="num">
                                      <p:cBhvr additive="base">
                                        <p:cTn id="7" dur="1000"/>
                                        <p:tgtEl>
                                          <p:spTgt spid="205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2052"/>
                                        </p:tgtEl>
                                        <p:attrNameLst>
                                          <p:attrName>style.visibility</p:attrName>
                                        </p:attrNameLst>
                                      </p:cBhvr>
                                      <p:to>
                                        <p:strVal val="visible"/>
                                      </p:to>
                                    </p:set>
                                    <p:anim calcmode="lin" valueType="num">
                                      <p:cBhvr additive="base">
                                        <p:cTn id="10" dur="1000"/>
                                        <p:tgtEl>
                                          <p:spTgt spid="205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rain Surgery XL by Slidesgo">
  <a:themeElements>
    <a:clrScheme name="Simple Light">
      <a:dk1>
        <a:srgbClr val="344372"/>
      </a:dk1>
      <a:lt1>
        <a:srgbClr val="5379A7"/>
      </a:lt1>
      <a:dk2>
        <a:srgbClr val="9EC5F3"/>
      </a:dk2>
      <a:lt2>
        <a:srgbClr val="FFFFFF"/>
      </a:lt2>
      <a:accent1>
        <a:srgbClr val="344372"/>
      </a:accent1>
      <a:accent2>
        <a:srgbClr val="5379A7"/>
      </a:accent2>
      <a:accent3>
        <a:srgbClr val="9EC5F3"/>
      </a:accent3>
      <a:accent4>
        <a:srgbClr val="FFFFFF"/>
      </a:accent4>
      <a:accent5>
        <a:srgbClr val="344372"/>
      </a:accent5>
      <a:accent6>
        <a:srgbClr val="5379A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550</TotalTime>
  <Words>662</Words>
  <Application>Microsoft Office PowerPoint</Application>
  <PresentationFormat>On-screen Show (16:9)</PresentationFormat>
  <Paragraphs>194</Paragraphs>
  <Slides>27</Slides>
  <Notes>15</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27</vt:i4>
      </vt:variant>
    </vt:vector>
  </HeadingPairs>
  <TitlesOfParts>
    <vt:vector size="41" baseType="lpstr">
      <vt:lpstr>Roboto</vt:lpstr>
      <vt:lpstr>Barlow Semi Condensed</vt:lpstr>
      <vt:lpstr>Patrick Hand</vt:lpstr>
      <vt:lpstr>Roboto Condensed Light</vt:lpstr>
      <vt:lpstr>Times New Roman</vt:lpstr>
      <vt:lpstr>Bahiana</vt:lpstr>
      <vt:lpstr>Neucha</vt:lpstr>
      <vt:lpstr>Livvic</vt:lpstr>
      <vt:lpstr>Roboto Slab Light</vt:lpstr>
      <vt:lpstr>Barlow Semi Condensed SemiBold</vt:lpstr>
      <vt:lpstr>Fira Sans Extra Condensed Medium</vt:lpstr>
      <vt:lpstr>Nunito Light</vt:lpstr>
      <vt:lpstr>Arial</vt:lpstr>
      <vt:lpstr>Brain Surgery XL by Slidesgo</vt:lpstr>
      <vt:lpstr>BRAIN TUMOR MULTICLASS CLASSIFICATION </vt:lpstr>
      <vt:lpstr>GROUP MEMBERS : </vt:lpstr>
      <vt:lpstr>Introduction </vt:lpstr>
      <vt:lpstr>PowerPoint Presentation</vt:lpstr>
      <vt:lpstr>PowerPoint Presentation</vt:lpstr>
      <vt:lpstr>PowerPoint Presentation</vt:lpstr>
      <vt:lpstr>Recent Contribution</vt:lpstr>
      <vt:lpstr>Methodology</vt:lpstr>
      <vt:lpstr>Data Set Feature</vt:lpstr>
      <vt:lpstr>PowerPoint Presentation</vt:lpstr>
      <vt:lpstr>Classifier Model Architecture</vt:lpstr>
      <vt:lpstr> Training  and Evaluation</vt:lpstr>
      <vt:lpstr>PowerPoint Presentation</vt:lpstr>
      <vt:lpstr>PowerPoint Presentation</vt:lpstr>
      <vt:lpstr>PowerPoint Presentation</vt:lpstr>
      <vt:lpstr>PowerPoint Presentation</vt:lpstr>
      <vt:lpstr>PowerPoint Presentation</vt:lpstr>
      <vt:lpstr>Resnet50 d2wd1</vt:lpstr>
      <vt:lpstr>Vgg-19</vt:lpstr>
      <vt:lpstr>VGG-19 d2wd1</vt:lpstr>
      <vt:lpstr>EVALUATION TABLE</vt:lpstr>
      <vt:lpstr>PowerPoint Presentation</vt:lpstr>
      <vt:lpstr>Ev. Table:  D2wD1</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BRAIN TUMOR MULTICLASS CLASSIFICATION</dc:title>
  <dc:creator>shikto</dc:creator>
  <cp:lastModifiedBy>Pritom Dhar</cp:lastModifiedBy>
  <cp:revision>13</cp:revision>
  <dcterms:modified xsi:type="dcterms:W3CDTF">2024-06-06T18:39:05Z</dcterms:modified>
</cp:coreProperties>
</file>